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7" r:id="rId2"/>
    <p:sldId id="279" r:id="rId3"/>
    <p:sldId id="289" r:id="rId4"/>
    <p:sldId id="287" r:id="rId5"/>
    <p:sldId id="285" r:id="rId6"/>
    <p:sldId id="286" r:id="rId7"/>
    <p:sldId id="290" r:id="rId8"/>
    <p:sldId id="276" r:id="rId9"/>
    <p:sldId id="280" r:id="rId10"/>
    <p:sldId id="278" r:id="rId11"/>
    <p:sldId id="275" r:id="rId12"/>
    <p:sldId id="288" r:id="rId13"/>
    <p:sldId id="282" r:id="rId14"/>
    <p:sldId id="283" r:id="rId15"/>
    <p:sldId id="281" r:id="rId16"/>
    <p:sldId id="274" r:id="rId17"/>
    <p:sldId id="273" r:id="rId18"/>
  </p:sldIdLst>
  <p:sldSz cx="12192000" cy="6858000"/>
  <p:notesSz cx="6858000" cy="9144000"/>
  <p:embeddedFontLst>
    <p:embeddedFont>
      <p:font typeface="Bangers" panose="020B0604020202020204" charset="0"/>
      <p:regular r:id="rId19"/>
    </p:embeddedFont>
    <p:embeddedFont>
      <p:font typeface="Product Sans" panose="020B0604020202020204" charset="0"/>
      <p:regular r:id="rId20"/>
      <p:bold r:id="rId21"/>
      <p:italic r:id="rId22"/>
      <p:boldItalic r:id="rId23"/>
    </p:embeddedFont>
    <p:embeddedFont>
      <p:font typeface="Comic Neue" panose="020B060402020202020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6357" userDrawn="1">
          <p15:clr>
            <a:srgbClr val="A4A3A4"/>
          </p15:clr>
        </p15:guide>
        <p15:guide id="9" pos="1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1D"/>
    <a:srgbClr val="1BAFE3"/>
    <a:srgbClr val="FF6600"/>
    <a:srgbClr val="9F2064"/>
    <a:srgbClr val="000000"/>
    <a:srgbClr val="988800"/>
    <a:srgbClr val="FFE20D"/>
    <a:srgbClr val="327D3D"/>
    <a:srgbClr val="9311FF"/>
    <a:srgbClr val="976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6283" autoAdjust="0"/>
  </p:normalViewPr>
  <p:slideViewPr>
    <p:cSldViewPr snapToGrid="0" showGuides="1">
      <p:cViewPr varScale="1">
        <p:scale>
          <a:sx n="75" d="100"/>
          <a:sy n="75" d="100"/>
        </p:scale>
        <p:origin x="624" y="60"/>
      </p:cViewPr>
      <p:guideLst>
        <p:guide pos="3840"/>
        <p:guide pos="415"/>
        <p:guide pos="7242"/>
        <p:guide orient="horz" pos="346"/>
        <p:guide orient="horz" pos="4020"/>
        <p:guide pos="6357"/>
        <p:guide pos="13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Superman</c:v>
                </c:pt>
              </c:strCache>
            </c:strRef>
          </c:tx>
          <c:spPr>
            <a:solidFill>
              <a:srgbClr val="1BAFE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2016</c:v>
                </c:pt>
                <c:pt idx="2">
                  <c:v>2020</c:v>
                </c:pt>
                <c:pt idx="3">
                  <c:v>2024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B-45E4-8ABE-49916C7474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Batman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2016</c:v>
                </c:pt>
                <c:pt idx="2">
                  <c:v>2020</c:v>
                </c:pt>
                <c:pt idx="3">
                  <c:v>2024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B-45E4-8ABE-49916C7474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Spiderman</c:v>
                </c:pt>
              </c:strCache>
            </c:strRef>
          </c:tx>
          <c:spPr>
            <a:solidFill>
              <a:srgbClr val="FFBE1D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2016</c:v>
                </c:pt>
                <c:pt idx="2">
                  <c:v>2020</c:v>
                </c:pt>
                <c:pt idx="3">
                  <c:v>2024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8B-45E4-8ABE-49916C747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4759471"/>
        <c:axId val="2114753231"/>
      </c:barChart>
      <c:catAx>
        <c:axId val="211475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4753231"/>
        <c:crosses val="autoZero"/>
        <c:auto val="1"/>
        <c:lblAlgn val="ctr"/>
        <c:lblOffset val="100"/>
        <c:noMultiLvlLbl val="0"/>
      </c:catAx>
      <c:valAx>
        <c:axId val="211475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701645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4759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30/09/2023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5771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4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38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lidechef.net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6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3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8BBAE60-E4A1-7F21-A91A-89E40DBF1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62230" y="-194129"/>
            <a:ext cx="13202894" cy="742405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583E3AF-F724-BD25-D793-572C403B9D97}"/>
              </a:ext>
            </a:extLst>
          </p:cNvPr>
          <p:cNvSpPr/>
          <p:nvPr/>
        </p:nvSpPr>
        <p:spPr>
          <a:xfrm>
            <a:off x="-239486" y="189550"/>
            <a:ext cx="7204075" cy="6478900"/>
          </a:xfrm>
          <a:custGeom>
            <a:avLst/>
            <a:gdLst>
              <a:gd name="connsiteX0" fmla="*/ 4309015 w 4937474"/>
              <a:gd name="connsiteY0" fmla="*/ 2410016 h 4440459"/>
              <a:gd name="connsiteX1" fmla="*/ 4937474 w 4937474"/>
              <a:gd name="connsiteY1" fmla="*/ 1921669 h 4440459"/>
              <a:gd name="connsiteX2" fmla="*/ 4286345 w 4937474"/>
              <a:gd name="connsiteY2" fmla="*/ 1600676 h 4440459"/>
              <a:gd name="connsiteX3" fmla="*/ 4634484 w 4937474"/>
              <a:gd name="connsiteY3" fmla="*/ 565214 h 4440459"/>
              <a:gd name="connsiteX4" fmla="*/ 3323273 w 4937474"/>
              <a:gd name="connsiteY4" fmla="*/ 1211771 h 4440459"/>
              <a:gd name="connsiteX5" fmla="*/ 3151442 w 4937474"/>
              <a:gd name="connsiteY5" fmla="*/ 0 h 4440459"/>
              <a:gd name="connsiteX6" fmla="*/ 2233613 w 4937474"/>
              <a:gd name="connsiteY6" fmla="*/ 1234345 h 4440459"/>
              <a:gd name="connsiteX7" fmla="*/ 1867376 w 4937474"/>
              <a:gd name="connsiteY7" fmla="*/ 542544 h 4440459"/>
              <a:gd name="connsiteX8" fmla="*/ 1452944 w 4937474"/>
              <a:gd name="connsiteY8" fmla="*/ 1412939 h 4440459"/>
              <a:gd name="connsiteX9" fmla="*/ 530543 w 4937474"/>
              <a:gd name="connsiteY9" fmla="*/ 1520666 h 4440459"/>
              <a:gd name="connsiteX10" fmla="*/ 946499 w 4937474"/>
              <a:gd name="connsiteY10" fmla="*/ 1950149 h 4440459"/>
              <a:gd name="connsiteX11" fmla="*/ 0 w 4937474"/>
              <a:gd name="connsiteY11" fmla="*/ 2441543 h 4440459"/>
              <a:gd name="connsiteX12" fmla="*/ 1324737 w 4937474"/>
              <a:gd name="connsiteY12" fmla="*/ 3553873 h 4440459"/>
              <a:gd name="connsiteX13" fmla="*/ 1998440 w 4937474"/>
              <a:gd name="connsiteY13" fmla="*/ 3124295 h 4440459"/>
              <a:gd name="connsiteX14" fmla="*/ 2658618 w 4937474"/>
              <a:gd name="connsiteY14" fmla="*/ 3684937 h 4440459"/>
              <a:gd name="connsiteX15" fmla="*/ 2927890 w 4937474"/>
              <a:gd name="connsiteY15" fmla="*/ 3220498 h 4440459"/>
              <a:gd name="connsiteX16" fmla="*/ 3508629 w 4937474"/>
              <a:gd name="connsiteY16" fmla="*/ 4440460 h 4440459"/>
              <a:gd name="connsiteX17" fmla="*/ 3252311 w 4937474"/>
              <a:gd name="connsiteY17" fmla="*/ 3022854 h 4440459"/>
              <a:gd name="connsiteX18" fmla="*/ 4033076 w 4937474"/>
              <a:gd name="connsiteY18" fmla="*/ 3580924 h 4440459"/>
              <a:gd name="connsiteX19" fmla="*/ 4051173 w 4937474"/>
              <a:gd name="connsiteY19" fmla="*/ 3002185 h 4440459"/>
              <a:gd name="connsiteX20" fmla="*/ 4738402 w 4937474"/>
              <a:gd name="connsiteY20" fmla="*/ 2975038 h 4440459"/>
              <a:gd name="connsiteX21" fmla="*/ 4308824 w 4937474"/>
              <a:gd name="connsiteY21" fmla="*/ 2409825 h 4440459"/>
              <a:gd name="connsiteX22" fmla="*/ 4308824 w 4937474"/>
              <a:gd name="connsiteY22" fmla="*/ 2409825 h 444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937474" h="4440459">
                <a:moveTo>
                  <a:pt x="4309015" y="2410016"/>
                </a:moveTo>
                <a:cubicBezTo>
                  <a:pt x="4309015" y="2156841"/>
                  <a:pt x="4937474" y="1921669"/>
                  <a:pt x="4937474" y="1921669"/>
                </a:cubicBezTo>
                <a:cubicBezTo>
                  <a:pt x="4937474" y="1921669"/>
                  <a:pt x="4494371" y="1867376"/>
                  <a:pt x="4286345" y="1600676"/>
                </a:cubicBezTo>
                <a:cubicBezTo>
                  <a:pt x="4078319" y="1333881"/>
                  <a:pt x="4634484" y="565214"/>
                  <a:pt x="4634484" y="565214"/>
                </a:cubicBezTo>
                <a:cubicBezTo>
                  <a:pt x="4634484" y="565214"/>
                  <a:pt x="3779901" y="1257014"/>
                  <a:pt x="3323273" y="1211771"/>
                </a:cubicBezTo>
                <a:cubicBezTo>
                  <a:pt x="2866644" y="1166527"/>
                  <a:pt x="3151442" y="0"/>
                  <a:pt x="3151442" y="0"/>
                </a:cubicBezTo>
                <a:cubicBezTo>
                  <a:pt x="3151442" y="0"/>
                  <a:pt x="2391823" y="1247870"/>
                  <a:pt x="2233613" y="1234345"/>
                </a:cubicBezTo>
                <a:cubicBezTo>
                  <a:pt x="2075307" y="1220819"/>
                  <a:pt x="1962341" y="926878"/>
                  <a:pt x="1867376" y="542544"/>
                </a:cubicBezTo>
                <a:cubicBezTo>
                  <a:pt x="1867376" y="542544"/>
                  <a:pt x="1736217" y="1183100"/>
                  <a:pt x="1452944" y="1412939"/>
                </a:cubicBezTo>
                <a:cubicBezTo>
                  <a:pt x="1169575" y="1642777"/>
                  <a:pt x="530543" y="1520666"/>
                  <a:pt x="530543" y="1520666"/>
                </a:cubicBezTo>
                <a:cubicBezTo>
                  <a:pt x="530543" y="1520666"/>
                  <a:pt x="958596" y="1840230"/>
                  <a:pt x="946499" y="1950149"/>
                </a:cubicBezTo>
                <a:cubicBezTo>
                  <a:pt x="934498" y="2060162"/>
                  <a:pt x="657130" y="2310384"/>
                  <a:pt x="0" y="2441543"/>
                </a:cubicBezTo>
                <a:cubicBezTo>
                  <a:pt x="967645" y="2572703"/>
                  <a:pt x="1360932" y="3002185"/>
                  <a:pt x="1324737" y="3553873"/>
                </a:cubicBezTo>
                <a:cubicBezTo>
                  <a:pt x="1324737" y="3553873"/>
                  <a:pt x="1555337" y="3169539"/>
                  <a:pt x="1998440" y="3124295"/>
                </a:cubicBezTo>
                <a:cubicBezTo>
                  <a:pt x="2441543" y="3079052"/>
                  <a:pt x="2658618" y="3684937"/>
                  <a:pt x="2658618" y="3684937"/>
                </a:cubicBezTo>
                <a:cubicBezTo>
                  <a:pt x="2658618" y="3684937"/>
                  <a:pt x="2756154" y="3416999"/>
                  <a:pt x="2927890" y="3220498"/>
                </a:cubicBezTo>
                <a:lnTo>
                  <a:pt x="3508629" y="4440460"/>
                </a:lnTo>
                <a:lnTo>
                  <a:pt x="3252311" y="3022854"/>
                </a:lnTo>
                <a:cubicBezTo>
                  <a:pt x="3580829" y="3009710"/>
                  <a:pt x="4033076" y="3580924"/>
                  <a:pt x="4033076" y="3580924"/>
                </a:cubicBezTo>
                <a:cubicBezTo>
                  <a:pt x="4033076" y="3580924"/>
                  <a:pt x="3915537" y="3146870"/>
                  <a:pt x="4051173" y="3002185"/>
                </a:cubicBezTo>
                <a:cubicBezTo>
                  <a:pt x="4186809" y="2857500"/>
                  <a:pt x="4738402" y="2975038"/>
                  <a:pt x="4738402" y="2975038"/>
                </a:cubicBezTo>
                <a:cubicBezTo>
                  <a:pt x="4738402" y="2975038"/>
                  <a:pt x="4308824" y="2663095"/>
                  <a:pt x="4308824" y="2409825"/>
                </a:cubicBezTo>
                <a:lnTo>
                  <a:pt x="4308824" y="2409825"/>
                </a:lnTo>
                <a:close/>
              </a:path>
            </a:pathLst>
          </a:custGeom>
          <a:solidFill>
            <a:srgbClr val="FFBE1D">
              <a:alpha val="70000"/>
            </a:srgbClr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BBC8CF6-7F8A-34A9-B1D2-4360FD043268}"/>
              </a:ext>
            </a:extLst>
          </p:cNvPr>
          <p:cNvSpPr/>
          <p:nvPr/>
        </p:nvSpPr>
        <p:spPr>
          <a:xfrm>
            <a:off x="719863" y="1368617"/>
            <a:ext cx="5345138" cy="3550130"/>
          </a:xfrm>
          <a:custGeom>
            <a:avLst/>
            <a:gdLst>
              <a:gd name="connsiteX0" fmla="*/ 3223165 w 3663410"/>
              <a:gd name="connsiteY0" fmla="*/ 1562957 h 2433161"/>
              <a:gd name="connsiteX1" fmla="*/ 3663410 w 3663410"/>
              <a:gd name="connsiteY1" fmla="*/ 1246251 h 2433161"/>
              <a:gd name="connsiteX2" fmla="*/ 3207353 w 3663410"/>
              <a:gd name="connsiteY2" fmla="*/ 1038034 h 2433161"/>
              <a:gd name="connsiteX3" fmla="*/ 3451193 w 3663410"/>
              <a:gd name="connsiteY3" fmla="*/ 366522 h 2433161"/>
              <a:gd name="connsiteX4" fmla="*/ 2532698 w 3663410"/>
              <a:gd name="connsiteY4" fmla="*/ 785908 h 2433161"/>
              <a:gd name="connsiteX5" fmla="*/ 2210657 w 3663410"/>
              <a:gd name="connsiteY5" fmla="*/ 0 h 2433161"/>
              <a:gd name="connsiteX6" fmla="*/ 1769459 w 3663410"/>
              <a:gd name="connsiteY6" fmla="*/ 800576 h 2433161"/>
              <a:gd name="connsiteX7" fmla="*/ 1184815 w 3663410"/>
              <a:gd name="connsiteY7" fmla="*/ 282988 h 2433161"/>
              <a:gd name="connsiteX8" fmla="*/ 1222629 w 3663410"/>
              <a:gd name="connsiteY8" fmla="*/ 916400 h 2433161"/>
              <a:gd name="connsiteX9" fmla="*/ 394811 w 3663410"/>
              <a:gd name="connsiteY9" fmla="*/ 960787 h 2433161"/>
              <a:gd name="connsiteX10" fmla="*/ 582073 w 3663410"/>
              <a:gd name="connsiteY10" fmla="*/ 1245584 h 2433161"/>
              <a:gd name="connsiteX11" fmla="*/ 0 w 3663410"/>
              <a:gd name="connsiteY11" fmla="*/ 1615250 h 2433161"/>
              <a:gd name="connsiteX12" fmla="*/ 755237 w 3663410"/>
              <a:gd name="connsiteY12" fmla="*/ 2291906 h 2433161"/>
              <a:gd name="connsiteX13" fmla="*/ 1418844 w 3663410"/>
              <a:gd name="connsiteY13" fmla="*/ 1997393 h 2433161"/>
              <a:gd name="connsiteX14" fmla="*/ 2040160 w 3663410"/>
              <a:gd name="connsiteY14" fmla="*/ 2433161 h 2433161"/>
              <a:gd name="connsiteX15" fmla="*/ 3148584 w 3663410"/>
              <a:gd name="connsiteY15" fmla="*/ 2309241 h 2433161"/>
              <a:gd name="connsiteX16" fmla="*/ 3179921 w 3663410"/>
              <a:gd name="connsiteY16" fmla="*/ 1954911 h 2433161"/>
              <a:gd name="connsiteX17" fmla="*/ 3524060 w 3663410"/>
              <a:gd name="connsiteY17" fmla="*/ 1929479 h 2433161"/>
              <a:gd name="connsiteX18" fmla="*/ 3223165 w 3663410"/>
              <a:gd name="connsiteY18" fmla="*/ 1562957 h 2433161"/>
              <a:gd name="connsiteX19" fmla="*/ 3223165 w 3663410"/>
              <a:gd name="connsiteY19" fmla="*/ 1562957 h 243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63410" h="2433161">
                <a:moveTo>
                  <a:pt x="3223165" y="1562957"/>
                </a:moveTo>
                <a:cubicBezTo>
                  <a:pt x="3223165" y="1398746"/>
                  <a:pt x="3663410" y="1246251"/>
                  <a:pt x="3663410" y="1246251"/>
                </a:cubicBezTo>
                <a:cubicBezTo>
                  <a:pt x="3663410" y="1246251"/>
                  <a:pt x="3353086" y="1211104"/>
                  <a:pt x="3207353" y="1038034"/>
                </a:cubicBezTo>
                <a:cubicBezTo>
                  <a:pt x="3061621" y="865060"/>
                  <a:pt x="3451193" y="366522"/>
                  <a:pt x="3451193" y="366522"/>
                </a:cubicBezTo>
                <a:cubicBezTo>
                  <a:pt x="3451193" y="366522"/>
                  <a:pt x="2852642" y="815245"/>
                  <a:pt x="2532698" y="785908"/>
                </a:cubicBezTo>
                <a:cubicBezTo>
                  <a:pt x="2212848" y="756571"/>
                  <a:pt x="2210657" y="0"/>
                  <a:pt x="2210657" y="0"/>
                </a:cubicBezTo>
                <a:cubicBezTo>
                  <a:pt x="2210657" y="0"/>
                  <a:pt x="1880235" y="809339"/>
                  <a:pt x="1769459" y="800576"/>
                </a:cubicBezTo>
                <a:cubicBezTo>
                  <a:pt x="1658588" y="791813"/>
                  <a:pt x="1374648" y="712660"/>
                  <a:pt x="1184815" y="282988"/>
                </a:cubicBezTo>
                <a:cubicBezTo>
                  <a:pt x="1184815" y="282988"/>
                  <a:pt x="1374648" y="675989"/>
                  <a:pt x="1222629" y="916400"/>
                </a:cubicBezTo>
                <a:cubicBezTo>
                  <a:pt x="1089946" y="1126141"/>
                  <a:pt x="394811" y="960787"/>
                  <a:pt x="394811" y="960787"/>
                </a:cubicBezTo>
                <a:cubicBezTo>
                  <a:pt x="394811" y="960787"/>
                  <a:pt x="596932" y="1175290"/>
                  <a:pt x="582073" y="1245584"/>
                </a:cubicBezTo>
                <a:cubicBezTo>
                  <a:pt x="552069" y="1387126"/>
                  <a:pt x="460343" y="1530191"/>
                  <a:pt x="0" y="1615250"/>
                </a:cubicBezTo>
                <a:cubicBezTo>
                  <a:pt x="677704" y="1700308"/>
                  <a:pt x="780574" y="1934147"/>
                  <a:pt x="755237" y="2291906"/>
                </a:cubicBezTo>
                <a:cubicBezTo>
                  <a:pt x="755237" y="2291906"/>
                  <a:pt x="1107662" y="1979485"/>
                  <a:pt x="1418844" y="1997393"/>
                </a:cubicBezTo>
                <a:cubicBezTo>
                  <a:pt x="1766030" y="2017395"/>
                  <a:pt x="2040160" y="2433161"/>
                  <a:pt x="2040160" y="2433161"/>
                </a:cubicBezTo>
                <a:cubicBezTo>
                  <a:pt x="2221516" y="1892427"/>
                  <a:pt x="2666619" y="1830515"/>
                  <a:pt x="3148584" y="2309241"/>
                </a:cubicBezTo>
                <a:cubicBezTo>
                  <a:pt x="3148584" y="2309241"/>
                  <a:pt x="3084862" y="2048732"/>
                  <a:pt x="3179921" y="1954911"/>
                </a:cubicBezTo>
                <a:cubicBezTo>
                  <a:pt x="3274886" y="1861090"/>
                  <a:pt x="3524060" y="1929479"/>
                  <a:pt x="3524060" y="1929479"/>
                </a:cubicBezTo>
                <a:cubicBezTo>
                  <a:pt x="3524060" y="1929479"/>
                  <a:pt x="3223165" y="1727168"/>
                  <a:pt x="3223165" y="1562957"/>
                </a:cubicBezTo>
                <a:lnTo>
                  <a:pt x="3223165" y="1562957"/>
                </a:lnTo>
                <a:close/>
              </a:path>
            </a:pathLst>
          </a:custGeom>
          <a:solidFill>
            <a:srgbClr val="FFFFCC">
              <a:alpha val="70000"/>
            </a:srgbClr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99EDFE-12A7-43EB-DFDA-14D3331123D4}"/>
              </a:ext>
            </a:extLst>
          </p:cNvPr>
          <p:cNvGrpSpPr/>
          <p:nvPr/>
        </p:nvGrpSpPr>
        <p:grpSpPr>
          <a:xfrm>
            <a:off x="517863" y="2098672"/>
            <a:ext cx="5689378" cy="2469468"/>
            <a:chOff x="474140" y="1946272"/>
            <a:chExt cx="5689378" cy="24694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7CED87-CA06-A1CB-C643-B38E19051868}"/>
                </a:ext>
              </a:extLst>
            </p:cNvPr>
            <p:cNvSpPr txBox="1"/>
            <p:nvPr/>
          </p:nvSpPr>
          <p:spPr>
            <a:xfrm>
              <a:off x="474140" y="1946272"/>
              <a:ext cx="5689378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38100">
                    <a:solidFill>
                      <a:srgbClr val="FFCF37"/>
                    </a:solidFill>
                  </a:ln>
                  <a:solidFill>
                    <a:srgbClr val="FF9900"/>
                  </a:solidFill>
                  <a:effectLst>
                    <a:outerShdw dist="127000" dir="5400000" algn="t" rotWithShape="0">
                      <a:prstClr val="black"/>
                    </a:outerShdw>
                  </a:effectLst>
                  <a:latin typeface="Bangers" panose="00000500000000000000" pitchFamily="2" charset="0"/>
                </a:rPr>
                <a:t>Superhero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F28776-81EF-42F2-E0CB-59BF5BAE2274}"/>
                </a:ext>
              </a:extLst>
            </p:cNvPr>
            <p:cNvSpPr txBox="1"/>
            <p:nvPr/>
          </p:nvSpPr>
          <p:spPr>
            <a:xfrm>
              <a:off x="3611040" y="3492410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1500"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solidFill>
                    <a:srgbClr val="FF9900"/>
                  </a:solidFill>
                  <a:effectLst>
                    <a:outerShdw dist="101600" dir="5400000" algn="t" rotWithShape="0">
                      <a:prstClr val="black"/>
                    </a:outerShdw>
                  </a:effectLst>
                  <a:latin typeface="Bangers" panose="00000500000000000000" pitchFamily="2" charset="0"/>
                </a:defRPr>
              </a:lvl1pPr>
            </a:lstStyle>
            <a:p>
              <a:endParaRPr lang="en-US" sz="5400" dirty="0">
                <a:ln w="6350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3906">
            <a:off x="6014209" y="1223020"/>
            <a:ext cx="280035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1117">
            <a:off x="8877832" y="1559529"/>
            <a:ext cx="2700687" cy="40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7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D86EF6-BBCD-699C-5EB4-8CA6EC14D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9050" y="0"/>
            <a:ext cx="12230100" cy="6858000"/>
          </a:xfrm>
          <a:prstGeom prst="rect">
            <a:avLst/>
          </a:prstGeom>
        </p:spPr>
      </p:pic>
      <p:sp>
        <p:nvSpPr>
          <p:cNvPr id="8" name="Graphic 6">
            <a:extLst>
              <a:ext uri="{FF2B5EF4-FFF2-40B4-BE49-F238E27FC236}">
                <a16:creationId xmlns:a16="http://schemas.microsoft.com/office/drawing/2014/main" id="{28EAFC15-D28C-B605-005A-75F348003496}"/>
              </a:ext>
            </a:extLst>
          </p:cNvPr>
          <p:cNvSpPr/>
          <p:nvPr/>
        </p:nvSpPr>
        <p:spPr>
          <a:xfrm>
            <a:off x="658813" y="1764388"/>
            <a:ext cx="10838119" cy="3329223"/>
          </a:xfrm>
          <a:custGeom>
            <a:avLst/>
            <a:gdLst>
              <a:gd name="connsiteX0" fmla="*/ 10424634 w 10838119"/>
              <a:gd name="connsiteY0" fmla="*/ 1361680 h 3329223"/>
              <a:gd name="connsiteX1" fmla="*/ 9791869 w 10838119"/>
              <a:gd name="connsiteY1" fmla="*/ 560512 h 3329223"/>
              <a:gd name="connsiteX2" fmla="*/ 9597343 w 10838119"/>
              <a:gd name="connsiteY2" fmla="*/ 543283 h 3329223"/>
              <a:gd name="connsiteX3" fmla="*/ 8998482 w 10838119"/>
              <a:gd name="connsiteY3" fmla="*/ 81423 h 3329223"/>
              <a:gd name="connsiteX4" fmla="*/ 8215656 w 10838119"/>
              <a:gd name="connsiteY4" fmla="*/ 299848 h 3329223"/>
              <a:gd name="connsiteX5" fmla="*/ 7957492 w 10838119"/>
              <a:gd name="connsiteY5" fmla="*/ 190913 h 3329223"/>
              <a:gd name="connsiteX6" fmla="*/ 7336677 w 10838119"/>
              <a:gd name="connsiteY6" fmla="*/ 337363 h 3329223"/>
              <a:gd name="connsiteX7" fmla="*/ 6646666 w 10838119"/>
              <a:gd name="connsiteY7" fmla="*/ 0 h 3329223"/>
              <a:gd name="connsiteX8" fmla="*/ 5932757 w 10838119"/>
              <a:gd name="connsiteY8" fmla="*/ 368487 h 3329223"/>
              <a:gd name="connsiteX9" fmla="*/ 5218848 w 10838119"/>
              <a:gd name="connsiteY9" fmla="*/ 0 h 3329223"/>
              <a:gd name="connsiteX10" fmla="*/ 4504105 w 10838119"/>
              <a:gd name="connsiteY10" fmla="*/ 369599 h 3329223"/>
              <a:gd name="connsiteX11" fmla="*/ 4450749 w 10838119"/>
              <a:gd name="connsiteY11" fmla="*/ 367654 h 3329223"/>
              <a:gd name="connsiteX12" fmla="*/ 4282901 w 10838119"/>
              <a:gd name="connsiteY12" fmla="*/ 384883 h 3329223"/>
              <a:gd name="connsiteX13" fmla="*/ 3557876 w 10838119"/>
              <a:gd name="connsiteY13" fmla="*/ 0 h 3329223"/>
              <a:gd name="connsiteX14" fmla="*/ 2843966 w 10838119"/>
              <a:gd name="connsiteY14" fmla="*/ 368487 h 3329223"/>
              <a:gd name="connsiteX15" fmla="*/ 2130057 w 10838119"/>
              <a:gd name="connsiteY15" fmla="*/ 0 h 3329223"/>
              <a:gd name="connsiteX16" fmla="*/ 1415314 w 10838119"/>
              <a:gd name="connsiteY16" fmla="*/ 369599 h 3329223"/>
              <a:gd name="connsiteX17" fmla="*/ 1361958 w 10838119"/>
              <a:gd name="connsiteY17" fmla="*/ 367654 h 3329223"/>
              <a:gd name="connsiteX18" fmla="*/ 540504 w 10838119"/>
              <a:gd name="connsiteY18" fmla="*/ 1169656 h 3329223"/>
              <a:gd name="connsiteX19" fmla="*/ 0 w 10838119"/>
              <a:gd name="connsiteY19" fmla="*/ 1752121 h 3329223"/>
              <a:gd name="connsiteX20" fmla="*/ 533278 w 10838119"/>
              <a:gd name="connsiteY20" fmla="*/ 2333753 h 3329223"/>
              <a:gd name="connsiteX21" fmla="*/ 1319440 w 10838119"/>
              <a:gd name="connsiteY21" fmla="*/ 2985137 h 3329223"/>
              <a:gd name="connsiteX22" fmla="*/ 1513410 w 10838119"/>
              <a:gd name="connsiteY22" fmla="*/ 2961238 h 3329223"/>
              <a:gd name="connsiteX23" fmla="*/ 2195640 w 10838119"/>
              <a:gd name="connsiteY23" fmla="*/ 3287763 h 3329223"/>
              <a:gd name="connsiteX24" fmla="*/ 2915663 w 10838119"/>
              <a:gd name="connsiteY24" fmla="*/ 2910661 h 3329223"/>
              <a:gd name="connsiteX25" fmla="*/ 3190778 w 10838119"/>
              <a:gd name="connsiteY25" fmla="*/ 2963183 h 3329223"/>
              <a:gd name="connsiteX26" fmla="*/ 3777690 w 10838119"/>
              <a:gd name="connsiteY26" fmla="*/ 2677508 h 3329223"/>
              <a:gd name="connsiteX27" fmla="*/ 4407953 w 10838119"/>
              <a:gd name="connsiteY27" fmla="*/ 2984859 h 3329223"/>
              <a:gd name="connsiteX28" fmla="*/ 4601923 w 10838119"/>
              <a:gd name="connsiteY28" fmla="*/ 2960960 h 3329223"/>
              <a:gd name="connsiteX29" fmla="*/ 5284153 w 10838119"/>
              <a:gd name="connsiteY29" fmla="*/ 3287485 h 3329223"/>
              <a:gd name="connsiteX30" fmla="*/ 6004176 w 10838119"/>
              <a:gd name="connsiteY30" fmla="*/ 2910383 h 3329223"/>
              <a:gd name="connsiteX31" fmla="*/ 6279291 w 10838119"/>
              <a:gd name="connsiteY31" fmla="*/ 2962905 h 3329223"/>
              <a:gd name="connsiteX32" fmla="*/ 6649445 w 10838119"/>
              <a:gd name="connsiteY32" fmla="*/ 2864531 h 3329223"/>
              <a:gd name="connsiteX33" fmla="*/ 6979305 w 10838119"/>
              <a:gd name="connsiteY33" fmla="*/ 3011537 h 3329223"/>
              <a:gd name="connsiteX34" fmla="*/ 7754352 w 10838119"/>
              <a:gd name="connsiteY34" fmla="*/ 2800337 h 3329223"/>
              <a:gd name="connsiteX35" fmla="*/ 8375445 w 10838119"/>
              <a:gd name="connsiteY35" fmla="*/ 3309717 h 3329223"/>
              <a:gd name="connsiteX36" fmla="*/ 9151602 w 10838119"/>
              <a:gd name="connsiteY36" fmla="*/ 3097406 h 3329223"/>
              <a:gd name="connsiteX37" fmla="*/ 9203290 w 10838119"/>
              <a:gd name="connsiteY37" fmla="*/ 3110467 h 3329223"/>
              <a:gd name="connsiteX38" fmla="*/ 10174251 w 10838119"/>
              <a:gd name="connsiteY38" fmla="*/ 2497711 h 3329223"/>
              <a:gd name="connsiteX39" fmla="*/ 10825079 w 10838119"/>
              <a:gd name="connsiteY39" fmla="*/ 2041409 h 3329223"/>
              <a:gd name="connsiteX40" fmla="*/ 10425189 w 10838119"/>
              <a:gd name="connsiteY40" fmla="*/ 1361124 h 332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838119" h="3329223">
                <a:moveTo>
                  <a:pt x="10424634" y="1361680"/>
                </a:moveTo>
                <a:cubicBezTo>
                  <a:pt x="10433804" y="984578"/>
                  <a:pt x="10174251" y="642213"/>
                  <a:pt x="9791869" y="560512"/>
                </a:cubicBezTo>
                <a:cubicBezTo>
                  <a:pt x="9726565" y="546617"/>
                  <a:pt x="9661259" y="541059"/>
                  <a:pt x="9597343" y="543283"/>
                </a:cubicBezTo>
                <a:cubicBezTo>
                  <a:pt x="9482017" y="315132"/>
                  <a:pt x="9268040" y="138947"/>
                  <a:pt x="8998482" y="81423"/>
                </a:cubicBezTo>
                <a:cubicBezTo>
                  <a:pt x="8706694" y="19175"/>
                  <a:pt x="8417962" y="110046"/>
                  <a:pt x="8215656" y="299848"/>
                </a:cubicBezTo>
                <a:cubicBezTo>
                  <a:pt x="8139512" y="248993"/>
                  <a:pt x="8052531" y="211199"/>
                  <a:pt x="7957492" y="190913"/>
                </a:cubicBezTo>
                <a:cubicBezTo>
                  <a:pt x="7730175" y="142282"/>
                  <a:pt x="7505358" y="203140"/>
                  <a:pt x="7336677" y="337363"/>
                </a:cubicBezTo>
                <a:cubicBezTo>
                  <a:pt x="7176332" y="132278"/>
                  <a:pt x="6927062" y="0"/>
                  <a:pt x="6646666" y="0"/>
                </a:cubicBezTo>
                <a:cubicBezTo>
                  <a:pt x="6352099" y="0"/>
                  <a:pt x="6091713" y="145616"/>
                  <a:pt x="5932757" y="368487"/>
                </a:cubicBezTo>
                <a:cubicBezTo>
                  <a:pt x="5774080" y="145616"/>
                  <a:pt x="5513415" y="0"/>
                  <a:pt x="5218848" y="0"/>
                </a:cubicBezTo>
                <a:cubicBezTo>
                  <a:pt x="4924280" y="0"/>
                  <a:pt x="4663060" y="146172"/>
                  <a:pt x="4504105" y="369599"/>
                </a:cubicBezTo>
                <a:cubicBezTo>
                  <a:pt x="4486597" y="368487"/>
                  <a:pt x="4468812" y="367654"/>
                  <a:pt x="4450749" y="367654"/>
                </a:cubicBezTo>
                <a:cubicBezTo>
                  <a:pt x="4393225" y="367654"/>
                  <a:pt x="4337091" y="373767"/>
                  <a:pt x="4282901" y="384883"/>
                </a:cubicBezTo>
                <a:cubicBezTo>
                  <a:pt x="4125335" y="152564"/>
                  <a:pt x="3859668" y="0"/>
                  <a:pt x="3557876" y="0"/>
                </a:cubicBezTo>
                <a:cubicBezTo>
                  <a:pt x="3256083" y="0"/>
                  <a:pt x="3002922" y="145616"/>
                  <a:pt x="2843966" y="368487"/>
                </a:cubicBezTo>
                <a:cubicBezTo>
                  <a:pt x="2685289" y="145616"/>
                  <a:pt x="2424624" y="0"/>
                  <a:pt x="2130057" y="0"/>
                </a:cubicBezTo>
                <a:cubicBezTo>
                  <a:pt x="1835489" y="0"/>
                  <a:pt x="1574269" y="146172"/>
                  <a:pt x="1415314" y="369599"/>
                </a:cubicBezTo>
                <a:cubicBezTo>
                  <a:pt x="1397806" y="368487"/>
                  <a:pt x="1380021" y="367654"/>
                  <a:pt x="1361958" y="367654"/>
                </a:cubicBezTo>
                <a:cubicBezTo>
                  <a:pt x="914549" y="367654"/>
                  <a:pt x="551064" y="725025"/>
                  <a:pt x="540504" y="1169656"/>
                </a:cubicBezTo>
                <a:cubicBezTo>
                  <a:pt x="238711" y="1191609"/>
                  <a:pt x="0" y="1443937"/>
                  <a:pt x="0" y="1752121"/>
                </a:cubicBezTo>
                <a:cubicBezTo>
                  <a:pt x="0" y="2060306"/>
                  <a:pt x="234542" y="2307909"/>
                  <a:pt x="533278" y="2333753"/>
                </a:cubicBezTo>
                <a:cubicBezTo>
                  <a:pt x="603030" y="2704464"/>
                  <a:pt x="928444" y="2985137"/>
                  <a:pt x="1319440" y="2985137"/>
                </a:cubicBezTo>
                <a:cubicBezTo>
                  <a:pt x="1386413" y="2985137"/>
                  <a:pt x="1451162" y="2976800"/>
                  <a:pt x="1513410" y="2961238"/>
                </a:cubicBezTo>
                <a:cubicBezTo>
                  <a:pt x="1674033" y="3160488"/>
                  <a:pt x="1919691" y="3287763"/>
                  <a:pt x="2195640" y="3287763"/>
                </a:cubicBezTo>
                <a:cubicBezTo>
                  <a:pt x="2494098" y="3287763"/>
                  <a:pt x="2757263" y="3138534"/>
                  <a:pt x="2915663" y="2910661"/>
                </a:cubicBezTo>
                <a:cubicBezTo>
                  <a:pt x="3000699" y="2944564"/>
                  <a:pt x="3093515" y="2963183"/>
                  <a:pt x="3190778" y="2963183"/>
                </a:cubicBezTo>
                <a:cubicBezTo>
                  <a:pt x="3428933" y="2963183"/>
                  <a:pt x="3641244" y="2851470"/>
                  <a:pt x="3777690" y="2677508"/>
                </a:cubicBezTo>
                <a:cubicBezTo>
                  <a:pt x="3924140" y="2864531"/>
                  <a:pt x="4152013" y="2984859"/>
                  <a:pt x="4407953" y="2984859"/>
                </a:cubicBezTo>
                <a:cubicBezTo>
                  <a:pt x="4474926" y="2984859"/>
                  <a:pt x="4539675" y="2976522"/>
                  <a:pt x="4601923" y="2960960"/>
                </a:cubicBezTo>
                <a:cubicBezTo>
                  <a:pt x="4762546" y="3160210"/>
                  <a:pt x="5008204" y="3287485"/>
                  <a:pt x="5284153" y="3287485"/>
                </a:cubicBezTo>
                <a:cubicBezTo>
                  <a:pt x="5582611" y="3287485"/>
                  <a:pt x="5845776" y="3138256"/>
                  <a:pt x="6004176" y="2910383"/>
                </a:cubicBezTo>
                <a:cubicBezTo>
                  <a:pt x="6089211" y="2944286"/>
                  <a:pt x="6182028" y="2962905"/>
                  <a:pt x="6279291" y="2962905"/>
                </a:cubicBezTo>
                <a:cubicBezTo>
                  <a:pt x="6414069" y="2962905"/>
                  <a:pt x="6540511" y="2927057"/>
                  <a:pt x="6649445" y="2864531"/>
                </a:cubicBezTo>
                <a:cubicBezTo>
                  <a:pt x="6745319" y="2933726"/>
                  <a:pt x="6856199" y="2985137"/>
                  <a:pt x="6979305" y="3011537"/>
                </a:cubicBezTo>
                <a:cubicBezTo>
                  <a:pt x="7267481" y="3072951"/>
                  <a:pt x="7552322" y="2985137"/>
                  <a:pt x="7754352" y="2800337"/>
                </a:cubicBezTo>
                <a:cubicBezTo>
                  <a:pt x="7863008" y="3051553"/>
                  <a:pt x="8087268" y="3248302"/>
                  <a:pt x="8375445" y="3309717"/>
                </a:cubicBezTo>
                <a:cubicBezTo>
                  <a:pt x="8663898" y="3371409"/>
                  <a:pt x="8949573" y="3283039"/>
                  <a:pt x="9151602" y="3097406"/>
                </a:cubicBezTo>
                <a:cubicBezTo>
                  <a:pt x="9168553" y="3102130"/>
                  <a:pt x="9185782" y="3106576"/>
                  <a:pt x="9203290" y="3110467"/>
                </a:cubicBezTo>
                <a:cubicBezTo>
                  <a:pt x="9640695" y="3203839"/>
                  <a:pt x="10070875" y="2930391"/>
                  <a:pt x="10174251" y="2497711"/>
                </a:cubicBezTo>
                <a:cubicBezTo>
                  <a:pt x="10474654" y="2539395"/>
                  <a:pt x="10760886" y="2342646"/>
                  <a:pt x="10825079" y="2041409"/>
                </a:cubicBezTo>
                <a:cubicBezTo>
                  <a:pt x="10888994" y="1742673"/>
                  <a:pt x="10711976" y="1448661"/>
                  <a:pt x="10425189" y="1361124"/>
                </a:cubicBezTo>
                <a:close/>
              </a:path>
            </a:pathLst>
          </a:custGeom>
          <a:solidFill>
            <a:srgbClr val="FFFFFF"/>
          </a:solidFill>
          <a:ln w="317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D6B74-FD2F-91D9-9EF3-70A6020DFEAE}"/>
              </a:ext>
            </a:extLst>
          </p:cNvPr>
          <p:cNvSpPr txBox="1"/>
          <p:nvPr/>
        </p:nvSpPr>
        <p:spPr>
          <a:xfrm>
            <a:off x="975044" y="3013501"/>
            <a:ext cx="10241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500">
                <a:ln w="38100">
                  <a:solidFill>
                    <a:srgbClr val="FFCF37"/>
                  </a:solidFill>
                </a:ln>
                <a:solidFill>
                  <a:srgbClr val="ED3424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r>
              <a:rPr lang="en-US" sz="4800" dirty="0">
                <a:ln w="19050">
                  <a:solidFill>
                    <a:srgbClr val="FFCF37"/>
                  </a:solidFill>
                </a:ln>
              </a:rPr>
              <a:t>WITH GREAT POWER COMES GREAT RESPONSIBILITY</a:t>
            </a:r>
            <a:endParaRPr lang="en-IN" sz="4800" dirty="0">
              <a:ln w="19050">
                <a:solidFill>
                  <a:srgbClr val="FFCF37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110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D9232CF-6A13-E4E3-A32A-E0E0FFE28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78581" y="-61844"/>
            <a:ext cx="12344400" cy="692748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F07965D-00FA-59E2-D9BE-4C93FF2F1B37}"/>
              </a:ext>
            </a:extLst>
          </p:cNvPr>
          <p:cNvCxnSpPr>
            <a:cxnSpLocks/>
          </p:cNvCxnSpPr>
          <p:nvPr/>
        </p:nvCxnSpPr>
        <p:spPr>
          <a:xfrm>
            <a:off x="3305484" y="3155460"/>
            <a:ext cx="0" cy="2127740"/>
          </a:xfrm>
          <a:prstGeom prst="line">
            <a:avLst/>
          </a:prstGeom>
          <a:ln w="38100" cap="rnd">
            <a:solidFill>
              <a:srgbClr val="FFE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65F275-861D-8319-1AB7-5598DB0892DE}"/>
              </a:ext>
            </a:extLst>
          </p:cNvPr>
          <p:cNvCxnSpPr>
            <a:cxnSpLocks/>
          </p:cNvCxnSpPr>
          <p:nvPr/>
        </p:nvCxnSpPr>
        <p:spPr>
          <a:xfrm>
            <a:off x="5473386" y="3868766"/>
            <a:ext cx="0" cy="1419197"/>
          </a:xfrm>
          <a:prstGeom prst="line">
            <a:avLst/>
          </a:prstGeom>
          <a:ln w="38100" cap="rnd">
            <a:solidFill>
              <a:srgbClr val="FFE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86994D3-9167-67B3-99AE-D4D222855295}"/>
              </a:ext>
            </a:extLst>
          </p:cNvPr>
          <p:cNvCxnSpPr>
            <a:cxnSpLocks/>
          </p:cNvCxnSpPr>
          <p:nvPr/>
        </p:nvCxnSpPr>
        <p:spPr>
          <a:xfrm>
            <a:off x="7634949" y="1971675"/>
            <a:ext cx="0" cy="1757842"/>
          </a:xfrm>
          <a:prstGeom prst="line">
            <a:avLst/>
          </a:prstGeom>
          <a:ln w="38100" cap="rnd">
            <a:solidFill>
              <a:srgbClr val="FFE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F38E6E18-44CA-2213-82FC-4EC5D1F1D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353918" y="1850808"/>
            <a:ext cx="3762626" cy="280352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B748B50-A2C9-D33D-DAE1-F8E00B1F3A8F}"/>
              </a:ext>
            </a:extLst>
          </p:cNvPr>
          <p:cNvGrpSpPr/>
          <p:nvPr/>
        </p:nvGrpSpPr>
        <p:grpSpPr>
          <a:xfrm>
            <a:off x="1278275" y="2667001"/>
            <a:ext cx="7748074" cy="1504239"/>
            <a:chOff x="1278275" y="2667001"/>
            <a:chExt cx="7748074" cy="150423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BAAD2ED-87FE-1359-65F1-73287C322155}"/>
                </a:ext>
              </a:extLst>
            </p:cNvPr>
            <p:cNvSpPr/>
            <p:nvPr/>
          </p:nvSpPr>
          <p:spPr>
            <a:xfrm>
              <a:off x="4512847" y="2986553"/>
              <a:ext cx="559855" cy="556949"/>
            </a:xfrm>
            <a:custGeom>
              <a:avLst/>
              <a:gdLst>
                <a:gd name="connsiteX0" fmla="*/ 190654 w 196841"/>
                <a:gd name="connsiteY0" fmla="*/ 66923 h 195819"/>
                <a:gd name="connsiteX1" fmla="*/ 130171 w 196841"/>
                <a:gd name="connsiteY1" fmla="*/ 190367 h 195819"/>
                <a:gd name="connsiteX2" fmla="*/ 6060 w 196841"/>
                <a:gd name="connsiteY2" fmla="*/ 132645 h 195819"/>
                <a:gd name="connsiteX3" fmla="*/ 71878 w 196841"/>
                <a:gd name="connsiteY3" fmla="*/ 3772 h 195819"/>
                <a:gd name="connsiteX4" fmla="*/ 190750 w 196841"/>
                <a:gd name="connsiteY4" fmla="*/ 66923 h 19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41" h="195819">
                  <a:moveTo>
                    <a:pt x="190654" y="66923"/>
                  </a:moveTo>
                  <a:cubicBezTo>
                    <a:pt x="212657" y="124739"/>
                    <a:pt x="172081" y="177222"/>
                    <a:pt x="130171" y="190367"/>
                  </a:cubicBezTo>
                  <a:cubicBezTo>
                    <a:pt x="66734" y="210274"/>
                    <a:pt x="19204" y="172174"/>
                    <a:pt x="6060" y="132645"/>
                  </a:cubicBezTo>
                  <a:cubicBezTo>
                    <a:pt x="-14133" y="72257"/>
                    <a:pt x="18252" y="20250"/>
                    <a:pt x="71878" y="3772"/>
                  </a:cubicBezTo>
                  <a:cubicBezTo>
                    <a:pt x="120360" y="-11182"/>
                    <a:pt x="182558" y="20060"/>
                    <a:pt x="190750" y="66923"/>
                  </a:cubicBezTo>
                  <a:close/>
                </a:path>
              </a:pathLst>
            </a:custGeom>
            <a:solidFill>
              <a:srgbClr val="F0297C"/>
            </a:solidFill>
            <a:ln w="38100" cap="flat">
              <a:solidFill>
                <a:srgbClr val="FFE6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CAF42AE-B7F2-5612-726C-12CA4BE09EF7}"/>
                </a:ext>
              </a:extLst>
            </p:cNvPr>
            <p:cNvSpPr/>
            <p:nvPr/>
          </p:nvSpPr>
          <p:spPr>
            <a:xfrm>
              <a:off x="5214909" y="3314586"/>
              <a:ext cx="555054" cy="556212"/>
            </a:xfrm>
            <a:custGeom>
              <a:avLst/>
              <a:gdLst>
                <a:gd name="connsiteX0" fmla="*/ 126980 w 195153"/>
                <a:gd name="connsiteY0" fmla="*/ 190190 h 195560"/>
                <a:gd name="connsiteX1" fmla="*/ 3631 w 195153"/>
                <a:gd name="connsiteY1" fmla="*/ 124944 h 195560"/>
                <a:gd name="connsiteX2" fmla="*/ 69068 w 195153"/>
                <a:gd name="connsiteY2" fmla="*/ 3976 h 195560"/>
                <a:gd name="connsiteX3" fmla="*/ 190607 w 195153"/>
                <a:gd name="connsiteY3" fmla="*/ 69223 h 195560"/>
                <a:gd name="connsiteX4" fmla="*/ 127075 w 195153"/>
                <a:gd name="connsiteY4" fmla="*/ 190190 h 19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53" h="195560">
                  <a:moveTo>
                    <a:pt x="126980" y="190190"/>
                  </a:moveTo>
                  <a:cubicBezTo>
                    <a:pt x="79069" y="208954"/>
                    <a:pt x="18395" y="176474"/>
                    <a:pt x="3631" y="124944"/>
                  </a:cubicBezTo>
                  <a:cubicBezTo>
                    <a:pt x="-11800" y="71127"/>
                    <a:pt x="24205" y="16168"/>
                    <a:pt x="69068" y="3976"/>
                  </a:cubicBezTo>
                  <a:cubicBezTo>
                    <a:pt x="120217" y="-9930"/>
                    <a:pt x="173747" y="12835"/>
                    <a:pt x="190607" y="69223"/>
                  </a:cubicBezTo>
                  <a:cubicBezTo>
                    <a:pt x="206609" y="122848"/>
                    <a:pt x="179177" y="174569"/>
                    <a:pt x="127075" y="190190"/>
                  </a:cubicBezTo>
                  <a:close/>
                </a:path>
              </a:pathLst>
            </a:custGeom>
            <a:solidFill>
              <a:srgbClr val="F0297C"/>
            </a:solidFill>
            <a:ln w="38100" cap="flat">
              <a:solidFill>
                <a:srgbClr val="FFE6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36CEC65-F915-A822-33D6-D8217E5FE3CD}"/>
                </a:ext>
              </a:extLst>
            </p:cNvPr>
            <p:cNvSpPr/>
            <p:nvPr/>
          </p:nvSpPr>
          <p:spPr>
            <a:xfrm>
              <a:off x="3807950" y="2753914"/>
              <a:ext cx="524464" cy="524465"/>
            </a:xfrm>
            <a:custGeom>
              <a:avLst/>
              <a:gdLst>
                <a:gd name="connsiteX0" fmla="*/ 179411 w 184398"/>
                <a:gd name="connsiteY0" fmla="*/ 65087 h 184398"/>
                <a:gd name="connsiteX1" fmla="*/ 117784 w 184398"/>
                <a:gd name="connsiteY1" fmla="*/ 180340 h 184398"/>
                <a:gd name="connsiteX2" fmla="*/ 3865 w 184398"/>
                <a:gd name="connsiteY2" fmla="*/ 118427 h 184398"/>
                <a:gd name="connsiteX3" fmla="*/ 60634 w 184398"/>
                <a:gd name="connsiteY3" fmla="*/ 5080 h 184398"/>
                <a:gd name="connsiteX4" fmla="*/ 179411 w 184398"/>
                <a:gd name="connsiteY4" fmla="*/ 65087 h 1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398" h="184398">
                  <a:moveTo>
                    <a:pt x="179411" y="65087"/>
                  </a:moveTo>
                  <a:cubicBezTo>
                    <a:pt x="195794" y="111855"/>
                    <a:pt x="170934" y="164719"/>
                    <a:pt x="117784" y="180340"/>
                  </a:cubicBezTo>
                  <a:cubicBezTo>
                    <a:pt x="71683" y="193865"/>
                    <a:pt x="20248" y="173672"/>
                    <a:pt x="3865" y="118427"/>
                  </a:cubicBezTo>
                  <a:cubicBezTo>
                    <a:pt x="-10232" y="70802"/>
                    <a:pt x="15486" y="18986"/>
                    <a:pt x="60634" y="5080"/>
                  </a:cubicBezTo>
                  <a:cubicBezTo>
                    <a:pt x="116451" y="-12065"/>
                    <a:pt x="165314" y="15748"/>
                    <a:pt x="179411" y="65087"/>
                  </a:cubicBezTo>
                  <a:close/>
                </a:path>
              </a:pathLst>
            </a:custGeom>
            <a:solidFill>
              <a:srgbClr val="F0297C"/>
            </a:solidFill>
            <a:ln w="38100" cap="flat">
              <a:solidFill>
                <a:srgbClr val="FFE6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E9CC7D-6B6E-68EA-9769-B940FCA2BE67}"/>
                </a:ext>
              </a:extLst>
            </p:cNvPr>
            <p:cNvSpPr/>
            <p:nvPr/>
          </p:nvSpPr>
          <p:spPr>
            <a:xfrm>
              <a:off x="3081653" y="2667001"/>
              <a:ext cx="462276" cy="462811"/>
            </a:xfrm>
            <a:custGeom>
              <a:avLst/>
              <a:gdLst>
                <a:gd name="connsiteX0" fmla="*/ 158833 w 162533"/>
                <a:gd name="connsiteY0" fmla="*/ 58497 h 162721"/>
                <a:gd name="connsiteX1" fmla="*/ 104350 w 162533"/>
                <a:gd name="connsiteY1" fmla="*/ 158891 h 162721"/>
                <a:gd name="connsiteX2" fmla="*/ 3766 w 162533"/>
                <a:gd name="connsiteY2" fmla="*/ 105646 h 162721"/>
                <a:gd name="connsiteX3" fmla="*/ 57391 w 162533"/>
                <a:gd name="connsiteY3" fmla="*/ 3728 h 162721"/>
                <a:gd name="connsiteX4" fmla="*/ 158833 w 162533"/>
                <a:gd name="connsiteY4" fmla="*/ 58497 h 16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33" h="162721">
                  <a:moveTo>
                    <a:pt x="158833" y="58497"/>
                  </a:moveTo>
                  <a:cubicBezTo>
                    <a:pt x="172072" y="102598"/>
                    <a:pt x="148831" y="145460"/>
                    <a:pt x="104350" y="158891"/>
                  </a:cubicBezTo>
                  <a:cubicBezTo>
                    <a:pt x="55772" y="173559"/>
                    <a:pt x="15862" y="144032"/>
                    <a:pt x="3766" y="105646"/>
                  </a:cubicBezTo>
                  <a:cubicBezTo>
                    <a:pt x="-9855" y="62402"/>
                    <a:pt x="14719" y="16778"/>
                    <a:pt x="57391" y="3728"/>
                  </a:cubicBezTo>
                  <a:cubicBezTo>
                    <a:pt x="101302" y="-9702"/>
                    <a:pt x="145498" y="14206"/>
                    <a:pt x="158833" y="58497"/>
                  </a:cubicBezTo>
                  <a:close/>
                </a:path>
              </a:pathLst>
            </a:custGeom>
            <a:solidFill>
              <a:srgbClr val="F0297C"/>
            </a:solidFill>
            <a:ln w="38100" cap="flat">
              <a:solidFill>
                <a:srgbClr val="FFE6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3F1940-8112-8535-468B-5547CD4B4F94}"/>
                </a:ext>
              </a:extLst>
            </p:cNvPr>
            <p:cNvSpPr/>
            <p:nvPr/>
          </p:nvSpPr>
          <p:spPr>
            <a:xfrm>
              <a:off x="2458979" y="2762233"/>
              <a:ext cx="363329" cy="360551"/>
            </a:xfrm>
            <a:custGeom>
              <a:avLst/>
              <a:gdLst>
                <a:gd name="connsiteX0" fmla="*/ 124205 w 127744"/>
                <a:gd name="connsiteY0" fmla="*/ 46446 h 126767"/>
                <a:gd name="connsiteX1" fmla="*/ 82200 w 127744"/>
                <a:gd name="connsiteY1" fmla="*/ 124265 h 126767"/>
                <a:gd name="connsiteX2" fmla="*/ 2571 w 127744"/>
                <a:gd name="connsiteY2" fmla="*/ 80926 h 126767"/>
                <a:gd name="connsiteX3" fmla="*/ 45910 w 127744"/>
                <a:gd name="connsiteY3" fmla="*/ 2821 h 126767"/>
                <a:gd name="connsiteX4" fmla="*/ 124205 w 127744"/>
                <a:gd name="connsiteY4" fmla="*/ 46446 h 12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744" h="126767">
                  <a:moveTo>
                    <a:pt x="124205" y="46446"/>
                  </a:moveTo>
                  <a:cubicBezTo>
                    <a:pt x="136874" y="76830"/>
                    <a:pt x="113823" y="116169"/>
                    <a:pt x="82200" y="124265"/>
                  </a:cubicBezTo>
                  <a:cubicBezTo>
                    <a:pt x="46100" y="133504"/>
                    <a:pt x="13239" y="116740"/>
                    <a:pt x="2571" y="80926"/>
                  </a:cubicBezTo>
                  <a:cubicBezTo>
                    <a:pt x="-7335" y="47684"/>
                    <a:pt x="12287" y="14251"/>
                    <a:pt x="45910" y="2821"/>
                  </a:cubicBezTo>
                  <a:cubicBezTo>
                    <a:pt x="78390" y="-8133"/>
                    <a:pt x="117443" y="14156"/>
                    <a:pt x="124205" y="46446"/>
                  </a:cubicBezTo>
                  <a:close/>
                </a:path>
              </a:pathLst>
            </a:custGeom>
            <a:solidFill>
              <a:srgbClr val="F0297C"/>
            </a:solidFill>
            <a:ln w="38100" cap="flat">
              <a:solidFill>
                <a:srgbClr val="FFE6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ED92D6-EEF0-5E0C-F7F9-8C43B22482D7}"/>
                </a:ext>
              </a:extLst>
            </p:cNvPr>
            <p:cNvSpPr/>
            <p:nvPr/>
          </p:nvSpPr>
          <p:spPr>
            <a:xfrm>
              <a:off x="7464623" y="3733781"/>
              <a:ext cx="359703" cy="360289"/>
            </a:xfrm>
            <a:custGeom>
              <a:avLst/>
              <a:gdLst>
                <a:gd name="connsiteX0" fmla="*/ 46180 w 126469"/>
                <a:gd name="connsiteY0" fmla="*/ 2894 h 126675"/>
                <a:gd name="connsiteX1" fmla="*/ 123333 w 126469"/>
                <a:gd name="connsiteY1" fmla="*/ 44137 h 126675"/>
                <a:gd name="connsiteX2" fmla="*/ 80851 w 126469"/>
                <a:gd name="connsiteY2" fmla="*/ 123957 h 126675"/>
                <a:gd name="connsiteX3" fmla="*/ 2746 w 126469"/>
                <a:gd name="connsiteY3" fmla="*/ 79951 h 126675"/>
                <a:gd name="connsiteX4" fmla="*/ 46085 w 126469"/>
                <a:gd name="connsiteY4" fmla="*/ 2894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9" h="126675">
                  <a:moveTo>
                    <a:pt x="46180" y="2894"/>
                  </a:moveTo>
                  <a:cubicBezTo>
                    <a:pt x="80280" y="-7298"/>
                    <a:pt x="112950" y="10133"/>
                    <a:pt x="123333" y="44137"/>
                  </a:cubicBezTo>
                  <a:cubicBezTo>
                    <a:pt x="134191" y="79475"/>
                    <a:pt x="116094" y="113574"/>
                    <a:pt x="80851" y="123957"/>
                  </a:cubicBezTo>
                  <a:cubicBezTo>
                    <a:pt x="46657" y="134053"/>
                    <a:pt x="13319" y="115289"/>
                    <a:pt x="2746" y="79951"/>
                  </a:cubicBezTo>
                  <a:cubicBezTo>
                    <a:pt x="-7350" y="46137"/>
                    <a:pt x="11128" y="13276"/>
                    <a:pt x="46085" y="2894"/>
                  </a:cubicBezTo>
                  <a:close/>
                </a:path>
              </a:pathLst>
            </a:custGeom>
            <a:solidFill>
              <a:srgbClr val="F0297C"/>
            </a:solidFill>
            <a:ln w="38100" cap="flat">
              <a:solidFill>
                <a:srgbClr val="FFE6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703647F-5B96-A32D-68A7-EDCC941FE76B}"/>
                </a:ext>
              </a:extLst>
            </p:cNvPr>
            <p:cNvSpPr/>
            <p:nvPr/>
          </p:nvSpPr>
          <p:spPr>
            <a:xfrm>
              <a:off x="1974336" y="2982150"/>
              <a:ext cx="274229" cy="270421"/>
            </a:xfrm>
            <a:custGeom>
              <a:avLst/>
              <a:gdLst>
                <a:gd name="connsiteX0" fmla="*/ 61240 w 96417"/>
                <a:gd name="connsiteY0" fmla="*/ 92855 h 95078"/>
                <a:gd name="connsiteX1" fmla="*/ 1709 w 96417"/>
                <a:gd name="connsiteY1" fmla="*/ 60374 h 95078"/>
                <a:gd name="connsiteX2" fmla="*/ 35523 w 96417"/>
                <a:gd name="connsiteY2" fmla="*/ 1891 h 95078"/>
                <a:gd name="connsiteX3" fmla="*/ 94197 w 96417"/>
                <a:gd name="connsiteY3" fmla="*/ 33419 h 95078"/>
                <a:gd name="connsiteX4" fmla="*/ 61240 w 96417"/>
                <a:gd name="connsiteY4" fmla="*/ 92950 h 9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17" h="95078">
                  <a:moveTo>
                    <a:pt x="61240" y="92855"/>
                  </a:moveTo>
                  <a:cubicBezTo>
                    <a:pt x="34570" y="100760"/>
                    <a:pt x="9520" y="87044"/>
                    <a:pt x="1709" y="60374"/>
                  </a:cubicBezTo>
                  <a:cubicBezTo>
                    <a:pt x="-5339" y="35990"/>
                    <a:pt x="10091" y="9225"/>
                    <a:pt x="35523" y="1891"/>
                  </a:cubicBezTo>
                  <a:cubicBezTo>
                    <a:pt x="60478" y="-5348"/>
                    <a:pt x="86863" y="8844"/>
                    <a:pt x="94197" y="33419"/>
                  </a:cubicBezTo>
                  <a:cubicBezTo>
                    <a:pt x="102103" y="60089"/>
                    <a:pt x="88387" y="84854"/>
                    <a:pt x="61240" y="92950"/>
                  </a:cubicBezTo>
                  <a:close/>
                </a:path>
              </a:pathLst>
            </a:custGeom>
            <a:solidFill>
              <a:srgbClr val="F0297C"/>
            </a:solidFill>
            <a:ln w="38100" cap="flat">
              <a:solidFill>
                <a:srgbClr val="FFE6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B049F3-28CE-878E-CAE1-EEDCD6FAAA33}"/>
                </a:ext>
              </a:extLst>
            </p:cNvPr>
            <p:cNvSpPr/>
            <p:nvPr/>
          </p:nvSpPr>
          <p:spPr>
            <a:xfrm>
              <a:off x="8037510" y="3604709"/>
              <a:ext cx="273361" cy="270122"/>
            </a:xfrm>
            <a:custGeom>
              <a:avLst/>
              <a:gdLst>
                <a:gd name="connsiteX0" fmla="*/ 34400 w 96112"/>
                <a:gd name="connsiteY0" fmla="*/ 2269 h 94973"/>
                <a:gd name="connsiteX1" fmla="*/ 94217 w 96112"/>
                <a:gd name="connsiteY1" fmla="*/ 34654 h 94973"/>
                <a:gd name="connsiteX2" fmla="*/ 62213 w 96112"/>
                <a:gd name="connsiteY2" fmla="*/ 92947 h 94973"/>
                <a:gd name="connsiteX3" fmla="*/ 1824 w 96112"/>
                <a:gd name="connsiteY3" fmla="*/ 60276 h 94973"/>
                <a:gd name="connsiteX4" fmla="*/ 34400 w 96112"/>
                <a:gd name="connsiteY4" fmla="*/ 2269 h 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12" h="94973">
                  <a:moveTo>
                    <a:pt x="34400" y="2269"/>
                  </a:moveTo>
                  <a:cubicBezTo>
                    <a:pt x="61070" y="-5732"/>
                    <a:pt x="86406" y="7984"/>
                    <a:pt x="94217" y="34654"/>
                  </a:cubicBezTo>
                  <a:cubicBezTo>
                    <a:pt x="101456" y="59514"/>
                    <a:pt x="87359" y="85327"/>
                    <a:pt x="62213" y="92947"/>
                  </a:cubicBezTo>
                  <a:cubicBezTo>
                    <a:pt x="36686" y="100662"/>
                    <a:pt x="8873" y="85613"/>
                    <a:pt x="1824" y="60276"/>
                  </a:cubicBezTo>
                  <a:cubicBezTo>
                    <a:pt x="-5224" y="34844"/>
                    <a:pt x="8682" y="9984"/>
                    <a:pt x="34400" y="2269"/>
                  </a:cubicBezTo>
                  <a:close/>
                </a:path>
              </a:pathLst>
            </a:custGeom>
            <a:solidFill>
              <a:srgbClr val="F0297C"/>
            </a:solidFill>
            <a:ln w="38100" cap="flat">
              <a:solidFill>
                <a:srgbClr val="FFE6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A1732A-4382-7111-AD38-A4A99354F5E1}"/>
                </a:ext>
              </a:extLst>
            </p:cNvPr>
            <p:cNvSpPr/>
            <p:nvPr/>
          </p:nvSpPr>
          <p:spPr>
            <a:xfrm>
              <a:off x="1578688" y="3258473"/>
              <a:ext cx="197217" cy="198485"/>
            </a:xfrm>
            <a:custGeom>
              <a:avLst/>
              <a:gdLst>
                <a:gd name="connsiteX0" fmla="*/ 67568 w 69340"/>
                <a:gd name="connsiteY0" fmla="*/ 25610 h 69786"/>
                <a:gd name="connsiteX1" fmla="*/ 43375 w 69340"/>
                <a:gd name="connsiteY1" fmla="*/ 68282 h 69786"/>
                <a:gd name="connsiteX2" fmla="*/ 1560 w 69340"/>
                <a:gd name="connsiteY2" fmla="*/ 43993 h 69786"/>
                <a:gd name="connsiteX3" fmla="*/ 26611 w 69340"/>
                <a:gd name="connsiteY3" fmla="*/ 1416 h 69786"/>
                <a:gd name="connsiteX4" fmla="*/ 67568 w 69340"/>
                <a:gd name="connsiteY4" fmla="*/ 25610 h 6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0" h="69786">
                  <a:moveTo>
                    <a:pt x="67568" y="25610"/>
                  </a:moveTo>
                  <a:cubicBezTo>
                    <a:pt x="73474" y="46565"/>
                    <a:pt x="64425" y="62567"/>
                    <a:pt x="43375" y="68282"/>
                  </a:cubicBezTo>
                  <a:cubicBezTo>
                    <a:pt x="23277" y="73711"/>
                    <a:pt x="6989" y="64186"/>
                    <a:pt x="1560" y="43993"/>
                  </a:cubicBezTo>
                  <a:cubicBezTo>
                    <a:pt x="-3964" y="23324"/>
                    <a:pt x="5370" y="7512"/>
                    <a:pt x="26611" y="1416"/>
                  </a:cubicBezTo>
                  <a:cubicBezTo>
                    <a:pt x="45089" y="-3918"/>
                    <a:pt x="62044" y="6179"/>
                    <a:pt x="67568" y="25610"/>
                  </a:cubicBezTo>
                  <a:close/>
                </a:path>
              </a:pathLst>
            </a:custGeom>
            <a:solidFill>
              <a:srgbClr val="F0297C"/>
            </a:solidFill>
            <a:ln w="38100" cap="flat">
              <a:solidFill>
                <a:srgbClr val="FFE6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964EB28-9186-D620-179A-CFC52AF453B3}"/>
                </a:ext>
              </a:extLst>
            </p:cNvPr>
            <p:cNvSpPr/>
            <p:nvPr/>
          </p:nvSpPr>
          <p:spPr>
            <a:xfrm>
              <a:off x="8510818" y="3400822"/>
              <a:ext cx="196420" cy="196955"/>
            </a:xfrm>
            <a:custGeom>
              <a:avLst/>
              <a:gdLst>
                <a:gd name="connsiteX0" fmla="*/ 1624 w 69060"/>
                <a:gd name="connsiteY0" fmla="*/ 43760 h 69248"/>
                <a:gd name="connsiteX1" fmla="*/ 25341 w 69060"/>
                <a:gd name="connsiteY1" fmla="*/ 1373 h 69248"/>
                <a:gd name="connsiteX2" fmla="*/ 67632 w 69060"/>
                <a:gd name="connsiteY2" fmla="*/ 24424 h 69248"/>
                <a:gd name="connsiteX3" fmla="*/ 44200 w 69060"/>
                <a:gd name="connsiteY3" fmla="*/ 67667 h 69248"/>
                <a:gd name="connsiteX4" fmla="*/ 1719 w 69060"/>
                <a:gd name="connsiteY4" fmla="*/ 43760 h 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0" h="69248">
                  <a:moveTo>
                    <a:pt x="1624" y="43760"/>
                  </a:moveTo>
                  <a:cubicBezTo>
                    <a:pt x="-4091" y="24233"/>
                    <a:pt x="5624" y="6993"/>
                    <a:pt x="25341" y="1373"/>
                  </a:cubicBezTo>
                  <a:cubicBezTo>
                    <a:pt x="43724" y="-3866"/>
                    <a:pt x="62584" y="6326"/>
                    <a:pt x="67632" y="24424"/>
                  </a:cubicBezTo>
                  <a:cubicBezTo>
                    <a:pt x="72966" y="43569"/>
                    <a:pt x="62965" y="61952"/>
                    <a:pt x="44200" y="67667"/>
                  </a:cubicBezTo>
                  <a:cubicBezTo>
                    <a:pt x="25436" y="73382"/>
                    <a:pt x="7339" y="63190"/>
                    <a:pt x="1719" y="43760"/>
                  </a:cubicBezTo>
                  <a:close/>
                </a:path>
              </a:pathLst>
            </a:custGeom>
            <a:solidFill>
              <a:srgbClr val="F0297C"/>
            </a:solidFill>
            <a:ln w="38100" cap="flat">
              <a:solidFill>
                <a:srgbClr val="FFE6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E25D996-C509-0BEB-4844-9F1FCA598FA5}"/>
                </a:ext>
              </a:extLst>
            </p:cNvPr>
            <p:cNvSpPr/>
            <p:nvPr/>
          </p:nvSpPr>
          <p:spPr>
            <a:xfrm>
              <a:off x="8904856" y="3164190"/>
              <a:ext cx="121493" cy="118842"/>
            </a:xfrm>
            <a:custGeom>
              <a:avLst/>
              <a:gdLst>
                <a:gd name="connsiteX0" fmla="*/ 26436 w 42716"/>
                <a:gd name="connsiteY0" fmla="*/ 40852 h 41784"/>
                <a:gd name="connsiteX1" fmla="*/ 814 w 42716"/>
                <a:gd name="connsiteY1" fmla="*/ 26755 h 41784"/>
                <a:gd name="connsiteX2" fmla="*/ 15387 w 42716"/>
                <a:gd name="connsiteY2" fmla="*/ 942 h 41784"/>
                <a:gd name="connsiteX3" fmla="*/ 41962 w 42716"/>
                <a:gd name="connsiteY3" fmla="*/ 15896 h 41784"/>
                <a:gd name="connsiteX4" fmla="*/ 26436 w 42716"/>
                <a:gd name="connsiteY4" fmla="*/ 40852 h 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16" h="41784">
                  <a:moveTo>
                    <a:pt x="26436" y="40852"/>
                  </a:moveTo>
                  <a:cubicBezTo>
                    <a:pt x="14721" y="44185"/>
                    <a:pt x="4053" y="38375"/>
                    <a:pt x="814" y="26755"/>
                  </a:cubicBezTo>
                  <a:cubicBezTo>
                    <a:pt x="-2329" y="15515"/>
                    <a:pt x="3862" y="4561"/>
                    <a:pt x="15387" y="942"/>
                  </a:cubicBezTo>
                  <a:cubicBezTo>
                    <a:pt x="26817" y="-2582"/>
                    <a:pt x="38819" y="4085"/>
                    <a:pt x="41962" y="15896"/>
                  </a:cubicBezTo>
                  <a:cubicBezTo>
                    <a:pt x="45010" y="27231"/>
                    <a:pt x="38628" y="37327"/>
                    <a:pt x="26436" y="40852"/>
                  </a:cubicBezTo>
                  <a:close/>
                </a:path>
              </a:pathLst>
            </a:custGeom>
            <a:solidFill>
              <a:srgbClr val="F0297C"/>
            </a:solidFill>
            <a:ln w="38100" cap="flat">
              <a:solidFill>
                <a:srgbClr val="FFE6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C2690C2-A92E-FD4A-3AD3-0F0D0482F005}"/>
                </a:ext>
              </a:extLst>
            </p:cNvPr>
            <p:cNvSpPr/>
            <p:nvPr/>
          </p:nvSpPr>
          <p:spPr>
            <a:xfrm>
              <a:off x="1278275" y="3593324"/>
              <a:ext cx="81509" cy="81509"/>
            </a:xfrm>
            <a:prstGeom prst="ellipse">
              <a:avLst/>
            </a:prstGeom>
            <a:solidFill>
              <a:srgbClr val="F0297C"/>
            </a:solidFill>
            <a:ln w="38100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5C131A-CDE6-0B2E-E726-23296565A87F}"/>
                </a:ext>
              </a:extLst>
            </p:cNvPr>
            <p:cNvSpPr/>
            <p:nvPr/>
          </p:nvSpPr>
          <p:spPr>
            <a:xfrm>
              <a:off x="5971242" y="3594631"/>
              <a:ext cx="492296" cy="492296"/>
            </a:xfrm>
            <a:prstGeom prst="ellipse">
              <a:avLst/>
            </a:prstGeom>
            <a:solidFill>
              <a:srgbClr val="F0297C"/>
            </a:solidFill>
            <a:ln w="38100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8569E0-CD39-2BC8-18FD-D2228FA622B6}"/>
                </a:ext>
              </a:extLst>
            </p:cNvPr>
            <p:cNvSpPr/>
            <p:nvPr/>
          </p:nvSpPr>
          <p:spPr>
            <a:xfrm>
              <a:off x="6762640" y="3747266"/>
              <a:ext cx="423974" cy="423974"/>
            </a:xfrm>
            <a:prstGeom prst="ellipse">
              <a:avLst/>
            </a:prstGeom>
            <a:solidFill>
              <a:srgbClr val="F0297C"/>
            </a:solidFill>
            <a:ln w="38100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2771708-C118-AA49-3F16-3EC9ADA83D1C}"/>
              </a:ext>
            </a:extLst>
          </p:cNvPr>
          <p:cNvSpPr txBox="1"/>
          <p:nvPr/>
        </p:nvSpPr>
        <p:spPr>
          <a:xfrm>
            <a:off x="658813" y="280456"/>
            <a:ext cx="36551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8100">
                  <a:solidFill>
                    <a:srgbClr val="327D3D"/>
                  </a:solidFill>
                </a:ln>
                <a:solidFill>
                  <a:srgbClr val="C8DA3F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rPr>
              <a:t>TIMELINE</a:t>
            </a:r>
          </a:p>
        </p:txBody>
      </p:sp>
      <p:sp>
        <p:nvSpPr>
          <p:cNvPr id="50" name="Trapezoid 1">
            <a:extLst>
              <a:ext uri="{FF2B5EF4-FFF2-40B4-BE49-F238E27FC236}">
                <a16:creationId xmlns:a16="http://schemas.microsoft.com/office/drawing/2014/main" id="{BB852057-2C72-E5B8-E587-36848AA0850D}"/>
              </a:ext>
            </a:extLst>
          </p:cNvPr>
          <p:cNvSpPr>
            <a:spLocks/>
          </p:cNvSpPr>
          <p:nvPr/>
        </p:nvSpPr>
        <p:spPr>
          <a:xfrm rot="5400000">
            <a:off x="1757869" y="4098632"/>
            <a:ext cx="1152474" cy="33505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rapezoid 1">
            <a:extLst>
              <a:ext uri="{FF2B5EF4-FFF2-40B4-BE49-F238E27FC236}">
                <a16:creationId xmlns:a16="http://schemas.microsoft.com/office/drawing/2014/main" id="{82D15F2C-53CD-FF80-6FE4-4C51D2B8D2BA}"/>
              </a:ext>
            </a:extLst>
          </p:cNvPr>
          <p:cNvSpPr>
            <a:spLocks/>
          </p:cNvSpPr>
          <p:nvPr/>
        </p:nvSpPr>
        <p:spPr>
          <a:xfrm rot="5400000">
            <a:off x="5785980" y="4098636"/>
            <a:ext cx="1152474" cy="33505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Trapezoid 1">
            <a:extLst>
              <a:ext uri="{FF2B5EF4-FFF2-40B4-BE49-F238E27FC236}">
                <a16:creationId xmlns:a16="http://schemas.microsoft.com/office/drawing/2014/main" id="{38C8A319-888E-84FC-9D2A-D82140C9AB7F}"/>
              </a:ext>
            </a:extLst>
          </p:cNvPr>
          <p:cNvSpPr>
            <a:spLocks/>
          </p:cNvSpPr>
          <p:nvPr/>
        </p:nvSpPr>
        <p:spPr>
          <a:xfrm rot="5400000">
            <a:off x="7192675" y="-219014"/>
            <a:ext cx="1152474" cy="33505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CAF535-4814-793B-F71D-060C184F4DEA}"/>
              </a:ext>
            </a:extLst>
          </p:cNvPr>
          <p:cNvGrpSpPr/>
          <p:nvPr/>
        </p:nvGrpSpPr>
        <p:grpSpPr>
          <a:xfrm>
            <a:off x="6267983" y="952440"/>
            <a:ext cx="3001858" cy="989484"/>
            <a:chOff x="6377092" y="927040"/>
            <a:chExt cx="3001858" cy="98948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45BB8E4-2CDC-098E-8A22-11511B5EF913}"/>
                </a:ext>
              </a:extLst>
            </p:cNvPr>
            <p:cNvSpPr txBox="1"/>
            <p:nvPr/>
          </p:nvSpPr>
          <p:spPr>
            <a:xfrm>
              <a:off x="6377092" y="1331749"/>
              <a:ext cx="30018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Lorem ipsum dolor sit amet, a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consect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etur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adipiscing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elit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337CFFF-47A5-3D34-A000-D7E3611E4B56}"/>
                </a:ext>
              </a:extLst>
            </p:cNvPr>
            <p:cNvSpPr txBox="1"/>
            <p:nvPr/>
          </p:nvSpPr>
          <p:spPr>
            <a:xfrm>
              <a:off x="6377092" y="927040"/>
              <a:ext cx="30018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 w="38100">
                    <a:noFill/>
                  </a:ln>
                  <a:latin typeface="Comic Neue" panose="02000000000000000000" pitchFamily="2" charset="0"/>
                </a:rPr>
                <a:t>2024 - Lorem ipsum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BF7BF25-794E-D1E0-63C4-2A31BBE244F1}"/>
              </a:ext>
            </a:extLst>
          </p:cNvPr>
          <p:cNvGrpSpPr/>
          <p:nvPr/>
        </p:nvGrpSpPr>
        <p:grpSpPr>
          <a:xfrm>
            <a:off x="4861288" y="5279182"/>
            <a:ext cx="3001858" cy="989484"/>
            <a:chOff x="6377092" y="927040"/>
            <a:chExt cx="3001858" cy="98948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255415-EB72-8FFE-18CA-61F0F1F034C3}"/>
                </a:ext>
              </a:extLst>
            </p:cNvPr>
            <p:cNvSpPr txBox="1"/>
            <p:nvPr/>
          </p:nvSpPr>
          <p:spPr>
            <a:xfrm>
              <a:off x="6377092" y="1331749"/>
              <a:ext cx="30018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Lorem ipsum dolor sit amet, a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consect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etur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adipiscing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elit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984E4D-AD98-13DD-514B-F0A49FEE7821}"/>
                </a:ext>
              </a:extLst>
            </p:cNvPr>
            <p:cNvSpPr txBox="1"/>
            <p:nvPr/>
          </p:nvSpPr>
          <p:spPr>
            <a:xfrm>
              <a:off x="6407758" y="927040"/>
              <a:ext cx="2940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 w="38100">
                    <a:noFill/>
                  </a:ln>
                  <a:latin typeface="Comic Neue" panose="02000000000000000000" pitchFamily="2" charset="0"/>
                </a:rPr>
                <a:t>2016 - Lorem ipsum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54C672F-6D49-936B-2614-9B52218BE675}"/>
              </a:ext>
            </a:extLst>
          </p:cNvPr>
          <p:cNvGrpSpPr/>
          <p:nvPr/>
        </p:nvGrpSpPr>
        <p:grpSpPr>
          <a:xfrm>
            <a:off x="833177" y="5279182"/>
            <a:ext cx="3001858" cy="989484"/>
            <a:chOff x="6377092" y="927040"/>
            <a:chExt cx="3001858" cy="98948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483A63-A4B9-49A6-C1D5-8B7F38364456}"/>
                </a:ext>
              </a:extLst>
            </p:cNvPr>
            <p:cNvSpPr txBox="1"/>
            <p:nvPr/>
          </p:nvSpPr>
          <p:spPr>
            <a:xfrm>
              <a:off x="6377092" y="1331749"/>
              <a:ext cx="30018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Lorem ipsum dolor sit amet, a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consect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etur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adipiscing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elit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9D058C-0259-DD40-4242-50372A731502}"/>
                </a:ext>
              </a:extLst>
            </p:cNvPr>
            <p:cNvSpPr txBox="1"/>
            <p:nvPr/>
          </p:nvSpPr>
          <p:spPr>
            <a:xfrm>
              <a:off x="6404177" y="927040"/>
              <a:ext cx="2947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 w="38100">
                    <a:noFill/>
                  </a:ln>
                  <a:latin typeface="Comic Neue" panose="02000000000000000000" pitchFamily="2" charset="0"/>
                </a:rPr>
                <a:t>2008 - Lorem ipsum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2572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069E57-50AB-88CD-ABE0-1BDBFA853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66676" y="-41105"/>
            <a:ext cx="12325352" cy="694021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6C25F26-B90C-86E1-5B7C-00462DBF6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45030" y="549275"/>
            <a:ext cx="4601028" cy="5966495"/>
          </a:xfrm>
          <a:prstGeom prst="rect">
            <a:avLst/>
          </a:prstGeom>
        </p:spPr>
      </p:pic>
      <p:sp>
        <p:nvSpPr>
          <p:cNvPr id="11" name="Graphic 9">
            <a:extLst>
              <a:ext uri="{FF2B5EF4-FFF2-40B4-BE49-F238E27FC236}">
                <a16:creationId xmlns:a16="http://schemas.microsoft.com/office/drawing/2014/main" id="{1ECA7604-1A60-1201-1AFE-A5E82910B2A4}"/>
              </a:ext>
            </a:extLst>
          </p:cNvPr>
          <p:cNvSpPr/>
          <p:nvPr/>
        </p:nvSpPr>
        <p:spPr>
          <a:xfrm>
            <a:off x="5646058" y="1359660"/>
            <a:ext cx="2453634" cy="1825801"/>
          </a:xfrm>
          <a:custGeom>
            <a:avLst/>
            <a:gdLst>
              <a:gd name="connsiteX0" fmla="*/ 1422760 w 2453634"/>
              <a:gd name="connsiteY0" fmla="*/ 272 h 1825801"/>
              <a:gd name="connsiteX1" fmla="*/ 1896423 w 2453634"/>
              <a:gd name="connsiteY1" fmla="*/ 313236 h 1825801"/>
              <a:gd name="connsiteX2" fmla="*/ 2209387 w 2453634"/>
              <a:gd name="connsiteY2" fmla="*/ 514076 h 1825801"/>
              <a:gd name="connsiteX3" fmla="*/ 2405193 w 2453634"/>
              <a:gd name="connsiteY3" fmla="*/ 844593 h 1825801"/>
              <a:gd name="connsiteX4" fmla="*/ 2453635 w 2453634"/>
              <a:gd name="connsiteY4" fmla="*/ 1223279 h 1825801"/>
              <a:gd name="connsiteX5" fmla="*/ 2260958 w 2453634"/>
              <a:gd name="connsiteY5" fmla="*/ 1433917 h 1825801"/>
              <a:gd name="connsiteX6" fmla="*/ 1791376 w 2453634"/>
              <a:gd name="connsiteY6" fmla="*/ 1575839 h 1825801"/>
              <a:gd name="connsiteX7" fmla="*/ 1519642 w 2453634"/>
              <a:gd name="connsiteY7" fmla="*/ 1769604 h 1825801"/>
              <a:gd name="connsiteX8" fmla="*/ 1031419 w 2453634"/>
              <a:gd name="connsiteY8" fmla="*/ 1825801 h 1825801"/>
              <a:gd name="connsiteX9" fmla="*/ 679131 w 2453634"/>
              <a:gd name="connsiteY9" fmla="*/ 1732184 h 1825801"/>
              <a:gd name="connsiteX10" fmla="*/ 394742 w 2453634"/>
              <a:gd name="connsiteY10" fmla="*/ 1447932 h 1825801"/>
              <a:gd name="connsiteX11" fmla="*/ 101645 w 2453634"/>
              <a:gd name="connsiteY11" fmla="*/ 1140412 h 1825801"/>
              <a:gd name="connsiteX12" fmla="*/ 22588 w 2453634"/>
              <a:gd name="connsiteY12" fmla="*/ 786219 h 1825801"/>
              <a:gd name="connsiteX13" fmla="*/ 0 w 2453634"/>
              <a:gd name="connsiteY13" fmla="*/ 477201 h 1825801"/>
              <a:gd name="connsiteX14" fmla="*/ 280987 w 2453634"/>
              <a:gd name="connsiteY14" fmla="*/ 326162 h 1825801"/>
              <a:gd name="connsiteX15" fmla="*/ 568641 w 2453634"/>
              <a:gd name="connsiteY15" fmla="*/ 139609 h 1825801"/>
              <a:gd name="connsiteX16" fmla="*/ 1028017 w 2453634"/>
              <a:gd name="connsiteY16" fmla="*/ 41230 h 1825801"/>
              <a:gd name="connsiteX17" fmla="*/ 1422624 w 2453634"/>
              <a:gd name="connsiteY17" fmla="*/ 0 h 182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53634" h="1825801">
                <a:moveTo>
                  <a:pt x="1422760" y="272"/>
                </a:moveTo>
                <a:cubicBezTo>
                  <a:pt x="1422760" y="272"/>
                  <a:pt x="1369284" y="602114"/>
                  <a:pt x="1896423" y="313236"/>
                </a:cubicBezTo>
                <a:cubicBezTo>
                  <a:pt x="1896423" y="313236"/>
                  <a:pt x="1579377" y="669470"/>
                  <a:pt x="2209387" y="514076"/>
                </a:cubicBezTo>
                <a:cubicBezTo>
                  <a:pt x="2209387" y="514076"/>
                  <a:pt x="1770693" y="756827"/>
                  <a:pt x="2405193" y="844593"/>
                </a:cubicBezTo>
                <a:cubicBezTo>
                  <a:pt x="2405193" y="844593"/>
                  <a:pt x="2010995" y="1011280"/>
                  <a:pt x="2453635" y="1223279"/>
                </a:cubicBezTo>
                <a:cubicBezTo>
                  <a:pt x="2453635" y="1223279"/>
                  <a:pt x="2087467" y="1181097"/>
                  <a:pt x="2260958" y="1433917"/>
                </a:cubicBezTo>
                <a:cubicBezTo>
                  <a:pt x="2260958" y="1433917"/>
                  <a:pt x="1889075" y="1340980"/>
                  <a:pt x="1791376" y="1575839"/>
                </a:cubicBezTo>
                <a:cubicBezTo>
                  <a:pt x="1791376" y="1575839"/>
                  <a:pt x="1564546" y="1481814"/>
                  <a:pt x="1519642" y="1769604"/>
                </a:cubicBezTo>
                <a:cubicBezTo>
                  <a:pt x="1519642" y="1769604"/>
                  <a:pt x="1335402" y="1434869"/>
                  <a:pt x="1031419" y="1825801"/>
                </a:cubicBezTo>
                <a:cubicBezTo>
                  <a:pt x="1031419" y="1825801"/>
                  <a:pt x="1078092" y="1365337"/>
                  <a:pt x="679131" y="1732184"/>
                </a:cubicBezTo>
                <a:cubicBezTo>
                  <a:pt x="679131" y="1732184"/>
                  <a:pt x="839695" y="1275530"/>
                  <a:pt x="394742" y="1447932"/>
                </a:cubicBezTo>
                <a:cubicBezTo>
                  <a:pt x="394742" y="1447932"/>
                  <a:pt x="784178" y="1144085"/>
                  <a:pt x="101645" y="1140412"/>
                </a:cubicBezTo>
                <a:cubicBezTo>
                  <a:pt x="101645" y="1140412"/>
                  <a:pt x="548639" y="1026792"/>
                  <a:pt x="22588" y="786219"/>
                </a:cubicBezTo>
                <a:cubicBezTo>
                  <a:pt x="22588" y="786219"/>
                  <a:pt x="415697" y="811800"/>
                  <a:pt x="0" y="477201"/>
                </a:cubicBezTo>
                <a:cubicBezTo>
                  <a:pt x="0" y="477201"/>
                  <a:pt x="619668" y="702671"/>
                  <a:pt x="280987" y="326162"/>
                </a:cubicBezTo>
                <a:cubicBezTo>
                  <a:pt x="280987" y="326162"/>
                  <a:pt x="773156" y="493394"/>
                  <a:pt x="568641" y="139609"/>
                </a:cubicBezTo>
                <a:cubicBezTo>
                  <a:pt x="568641" y="139609"/>
                  <a:pt x="877659" y="454341"/>
                  <a:pt x="1028017" y="41230"/>
                </a:cubicBezTo>
                <a:cubicBezTo>
                  <a:pt x="1028017" y="41230"/>
                  <a:pt x="1145311" y="480331"/>
                  <a:pt x="1422624" y="0"/>
                </a:cubicBezTo>
                <a:close/>
              </a:path>
            </a:pathLst>
          </a:custGeom>
          <a:solidFill>
            <a:srgbClr val="FFFFCC">
              <a:alpha val="70000"/>
            </a:srgb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64108F-836C-D442-916B-32452B7D3E26}"/>
              </a:ext>
            </a:extLst>
          </p:cNvPr>
          <p:cNvSpPr/>
          <p:nvPr/>
        </p:nvSpPr>
        <p:spPr>
          <a:xfrm>
            <a:off x="5460266" y="1898547"/>
            <a:ext cx="2815005" cy="789305"/>
          </a:xfrm>
          <a:custGeom>
            <a:avLst/>
            <a:gdLst>
              <a:gd name="connsiteX0" fmla="*/ 0 w 2517820"/>
              <a:gd name="connsiteY0" fmla="*/ 0 h 561975"/>
              <a:gd name="connsiteX1" fmla="*/ 2517820 w 2517820"/>
              <a:gd name="connsiteY1" fmla="*/ 0 h 561975"/>
              <a:gd name="connsiteX2" fmla="*/ 2517820 w 2517820"/>
              <a:gd name="connsiteY2" fmla="*/ 561975 h 561975"/>
              <a:gd name="connsiteX3" fmla="*/ 0 w 2517820"/>
              <a:gd name="connsiteY3" fmla="*/ 561975 h 561975"/>
              <a:gd name="connsiteX4" fmla="*/ 0 w 2517820"/>
              <a:gd name="connsiteY4" fmla="*/ 0 h 561975"/>
              <a:gd name="connsiteX0" fmla="*/ 0 w 2527345"/>
              <a:gd name="connsiteY0" fmla="*/ 0 h 647700"/>
              <a:gd name="connsiteX1" fmla="*/ 2527345 w 2527345"/>
              <a:gd name="connsiteY1" fmla="*/ 85725 h 647700"/>
              <a:gd name="connsiteX2" fmla="*/ 2527345 w 2527345"/>
              <a:gd name="connsiteY2" fmla="*/ 647700 h 647700"/>
              <a:gd name="connsiteX3" fmla="*/ 9525 w 2527345"/>
              <a:gd name="connsiteY3" fmla="*/ 647700 h 647700"/>
              <a:gd name="connsiteX4" fmla="*/ 0 w 2527345"/>
              <a:gd name="connsiteY4" fmla="*/ 0 h 647700"/>
              <a:gd name="connsiteX0" fmla="*/ 0 w 2641645"/>
              <a:gd name="connsiteY0" fmla="*/ 0 h 647700"/>
              <a:gd name="connsiteX1" fmla="*/ 2641645 w 2641645"/>
              <a:gd name="connsiteY1" fmla="*/ 152400 h 647700"/>
              <a:gd name="connsiteX2" fmla="*/ 2527345 w 2641645"/>
              <a:gd name="connsiteY2" fmla="*/ 647700 h 647700"/>
              <a:gd name="connsiteX3" fmla="*/ 9525 w 2641645"/>
              <a:gd name="connsiteY3" fmla="*/ 647700 h 647700"/>
              <a:gd name="connsiteX4" fmla="*/ 0 w 2641645"/>
              <a:gd name="connsiteY4" fmla="*/ 0 h 647700"/>
              <a:gd name="connsiteX0" fmla="*/ 0 w 2641645"/>
              <a:gd name="connsiteY0" fmla="*/ 0 h 669925"/>
              <a:gd name="connsiteX1" fmla="*/ 2641645 w 2641645"/>
              <a:gd name="connsiteY1" fmla="*/ 152400 h 669925"/>
              <a:gd name="connsiteX2" fmla="*/ 2368595 w 2641645"/>
              <a:gd name="connsiteY2" fmla="*/ 669925 h 669925"/>
              <a:gd name="connsiteX3" fmla="*/ 9525 w 2641645"/>
              <a:gd name="connsiteY3" fmla="*/ 647700 h 669925"/>
              <a:gd name="connsiteX4" fmla="*/ 0 w 2641645"/>
              <a:gd name="connsiteY4" fmla="*/ 0 h 669925"/>
              <a:gd name="connsiteX0" fmla="*/ 0 w 2641645"/>
              <a:gd name="connsiteY0" fmla="*/ 0 h 692150"/>
              <a:gd name="connsiteX1" fmla="*/ 2641645 w 2641645"/>
              <a:gd name="connsiteY1" fmla="*/ 152400 h 692150"/>
              <a:gd name="connsiteX2" fmla="*/ 2368595 w 2641645"/>
              <a:gd name="connsiteY2" fmla="*/ 669925 h 692150"/>
              <a:gd name="connsiteX3" fmla="*/ 142875 w 2641645"/>
              <a:gd name="connsiteY3" fmla="*/ 692150 h 692150"/>
              <a:gd name="connsiteX4" fmla="*/ 0 w 2641645"/>
              <a:gd name="connsiteY4" fmla="*/ 0 h 692150"/>
              <a:gd name="connsiteX0" fmla="*/ 0 w 2641645"/>
              <a:gd name="connsiteY0" fmla="*/ 0 h 746125"/>
              <a:gd name="connsiteX1" fmla="*/ 2641645 w 2641645"/>
              <a:gd name="connsiteY1" fmla="*/ 152400 h 746125"/>
              <a:gd name="connsiteX2" fmla="*/ 2368595 w 2641645"/>
              <a:gd name="connsiteY2" fmla="*/ 669925 h 746125"/>
              <a:gd name="connsiteX3" fmla="*/ 142875 w 2641645"/>
              <a:gd name="connsiteY3" fmla="*/ 746125 h 746125"/>
              <a:gd name="connsiteX4" fmla="*/ 0 w 2641645"/>
              <a:gd name="connsiteY4" fmla="*/ 0 h 746125"/>
              <a:gd name="connsiteX0" fmla="*/ 0 w 2559095"/>
              <a:gd name="connsiteY0" fmla="*/ 0 h 717550"/>
              <a:gd name="connsiteX1" fmla="*/ 2559095 w 2559095"/>
              <a:gd name="connsiteY1" fmla="*/ 123825 h 717550"/>
              <a:gd name="connsiteX2" fmla="*/ 2286045 w 2559095"/>
              <a:gd name="connsiteY2" fmla="*/ 641350 h 717550"/>
              <a:gd name="connsiteX3" fmla="*/ 60325 w 2559095"/>
              <a:gd name="connsiteY3" fmla="*/ 717550 h 717550"/>
              <a:gd name="connsiteX4" fmla="*/ 0 w 2559095"/>
              <a:gd name="connsiteY4" fmla="*/ 0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095" h="717550">
                <a:moveTo>
                  <a:pt x="0" y="0"/>
                </a:moveTo>
                <a:lnTo>
                  <a:pt x="2559095" y="123825"/>
                </a:lnTo>
                <a:lnTo>
                  <a:pt x="2286045" y="641350"/>
                </a:lnTo>
                <a:lnTo>
                  <a:pt x="60325" y="7175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Graphic 9">
            <a:extLst>
              <a:ext uri="{FF2B5EF4-FFF2-40B4-BE49-F238E27FC236}">
                <a16:creationId xmlns:a16="http://schemas.microsoft.com/office/drawing/2014/main" id="{5FC1C401-4F80-EDDD-9217-4ED9EA6C5F74}"/>
              </a:ext>
            </a:extLst>
          </p:cNvPr>
          <p:cNvSpPr/>
          <p:nvPr/>
        </p:nvSpPr>
        <p:spPr>
          <a:xfrm>
            <a:off x="9020269" y="2859450"/>
            <a:ext cx="2453634" cy="1825801"/>
          </a:xfrm>
          <a:custGeom>
            <a:avLst/>
            <a:gdLst>
              <a:gd name="connsiteX0" fmla="*/ 1422760 w 2453634"/>
              <a:gd name="connsiteY0" fmla="*/ 272 h 1825801"/>
              <a:gd name="connsiteX1" fmla="*/ 1896423 w 2453634"/>
              <a:gd name="connsiteY1" fmla="*/ 313236 h 1825801"/>
              <a:gd name="connsiteX2" fmla="*/ 2209387 w 2453634"/>
              <a:gd name="connsiteY2" fmla="*/ 514076 h 1825801"/>
              <a:gd name="connsiteX3" fmla="*/ 2405193 w 2453634"/>
              <a:gd name="connsiteY3" fmla="*/ 844593 h 1825801"/>
              <a:gd name="connsiteX4" fmla="*/ 2453635 w 2453634"/>
              <a:gd name="connsiteY4" fmla="*/ 1223279 h 1825801"/>
              <a:gd name="connsiteX5" fmla="*/ 2260958 w 2453634"/>
              <a:gd name="connsiteY5" fmla="*/ 1433917 h 1825801"/>
              <a:gd name="connsiteX6" fmla="*/ 1791376 w 2453634"/>
              <a:gd name="connsiteY6" fmla="*/ 1575839 h 1825801"/>
              <a:gd name="connsiteX7" fmla="*/ 1519642 w 2453634"/>
              <a:gd name="connsiteY7" fmla="*/ 1769604 h 1825801"/>
              <a:gd name="connsiteX8" fmla="*/ 1031419 w 2453634"/>
              <a:gd name="connsiteY8" fmla="*/ 1825801 h 1825801"/>
              <a:gd name="connsiteX9" fmla="*/ 679131 w 2453634"/>
              <a:gd name="connsiteY9" fmla="*/ 1732184 h 1825801"/>
              <a:gd name="connsiteX10" fmla="*/ 394742 w 2453634"/>
              <a:gd name="connsiteY10" fmla="*/ 1447932 h 1825801"/>
              <a:gd name="connsiteX11" fmla="*/ 101645 w 2453634"/>
              <a:gd name="connsiteY11" fmla="*/ 1140412 h 1825801"/>
              <a:gd name="connsiteX12" fmla="*/ 22588 w 2453634"/>
              <a:gd name="connsiteY12" fmla="*/ 786219 h 1825801"/>
              <a:gd name="connsiteX13" fmla="*/ 0 w 2453634"/>
              <a:gd name="connsiteY13" fmla="*/ 477201 h 1825801"/>
              <a:gd name="connsiteX14" fmla="*/ 280987 w 2453634"/>
              <a:gd name="connsiteY14" fmla="*/ 326162 h 1825801"/>
              <a:gd name="connsiteX15" fmla="*/ 568641 w 2453634"/>
              <a:gd name="connsiteY15" fmla="*/ 139609 h 1825801"/>
              <a:gd name="connsiteX16" fmla="*/ 1028017 w 2453634"/>
              <a:gd name="connsiteY16" fmla="*/ 41230 h 1825801"/>
              <a:gd name="connsiteX17" fmla="*/ 1422624 w 2453634"/>
              <a:gd name="connsiteY17" fmla="*/ 0 h 182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53634" h="1825801">
                <a:moveTo>
                  <a:pt x="1422760" y="272"/>
                </a:moveTo>
                <a:cubicBezTo>
                  <a:pt x="1422760" y="272"/>
                  <a:pt x="1369284" y="602114"/>
                  <a:pt x="1896423" y="313236"/>
                </a:cubicBezTo>
                <a:cubicBezTo>
                  <a:pt x="1896423" y="313236"/>
                  <a:pt x="1579377" y="669470"/>
                  <a:pt x="2209387" y="514076"/>
                </a:cubicBezTo>
                <a:cubicBezTo>
                  <a:pt x="2209387" y="514076"/>
                  <a:pt x="1770693" y="756827"/>
                  <a:pt x="2405193" y="844593"/>
                </a:cubicBezTo>
                <a:cubicBezTo>
                  <a:pt x="2405193" y="844593"/>
                  <a:pt x="2010995" y="1011280"/>
                  <a:pt x="2453635" y="1223279"/>
                </a:cubicBezTo>
                <a:cubicBezTo>
                  <a:pt x="2453635" y="1223279"/>
                  <a:pt x="2087467" y="1181097"/>
                  <a:pt x="2260958" y="1433917"/>
                </a:cubicBezTo>
                <a:cubicBezTo>
                  <a:pt x="2260958" y="1433917"/>
                  <a:pt x="1889075" y="1340980"/>
                  <a:pt x="1791376" y="1575839"/>
                </a:cubicBezTo>
                <a:cubicBezTo>
                  <a:pt x="1791376" y="1575839"/>
                  <a:pt x="1564546" y="1481814"/>
                  <a:pt x="1519642" y="1769604"/>
                </a:cubicBezTo>
                <a:cubicBezTo>
                  <a:pt x="1519642" y="1769604"/>
                  <a:pt x="1335402" y="1434869"/>
                  <a:pt x="1031419" y="1825801"/>
                </a:cubicBezTo>
                <a:cubicBezTo>
                  <a:pt x="1031419" y="1825801"/>
                  <a:pt x="1078092" y="1365337"/>
                  <a:pt x="679131" y="1732184"/>
                </a:cubicBezTo>
                <a:cubicBezTo>
                  <a:pt x="679131" y="1732184"/>
                  <a:pt x="839695" y="1275530"/>
                  <a:pt x="394742" y="1447932"/>
                </a:cubicBezTo>
                <a:cubicBezTo>
                  <a:pt x="394742" y="1447932"/>
                  <a:pt x="784178" y="1144085"/>
                  <a:pt x="101645" y="1140412"/>
                </a:cubicBezTo>
                <a:cubicBezTo>
                  <a:pt x="101645" y="1140412"/>
                  <a:pt x="548639" y="1026792"/>
                  <a:pt x="22588" y="786219"/>
                </a:cubicBezTo>
                <a:cubicBezTo>
                  <a:pt x="22588" y="786219"/>
                  <a:pt x="415697" y="811800"/>
                  <a:pt x="0" y="477201"/>
                </a:cubicBezTo>
                <a:cubicBezTo>
                  <a:pt x="0" y="477201"/>
                  <a:pt x="619668" y="702671"/>
                  <a:pt x="280987" y="326162"/>
                </a:cubicBezTo>
                <a:cubicBezTo>
                  <a:pt x="280987" y="326162"/>
                  <a:pt x="773156" y="493394"/>
                  <a:pt x="568641" y="139609"/>
                </a:cubicBezTo>
                <a:cubicBezTo>
                  <a:pt x="568641" y="139609"/>
                  <a:pt x="877659" y="454341"/>
                  <a:pt x="1028017" y="41230"/>
                </a:cubicBezTo>
                <a:cubicBezTo>
                  <a:pt x="1028017" y="41230"/>
                  <a:pt x="1145311" y="480331"/>
                  <a:pt x="1422624" y="0"/>
                </a:cubicBezTo>
                <a:close/>
              </a:path>
            </a:pathLst>
          </a:custGeom>
          <a:solidFill>
            <a:srgbClr val="FFFFCC">
              <a:alpha val="70000"/>
            </a:srgb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83EB6FD-BC98-93B9-5B63-45547F74E381}"/>
              </a:ext>
            </a:extLst>
          </p:cNvPr>
          <p:cNvSpPr/>
          <p:nvPr/>
        </p:nvSpPr>
        <p:spPr>
          <a:xfrm>
            <a:off x="8834477" y="3402622"/>
            <a:ext cx="2815005" cy="695008"/>
          </a:xfrm>
          <a:custGeom>
            <a:avLst/>
            <a:gdLst>
              <a:gd name="connsiteX0" fmla="*/ 0 w 2517820"/>
              <a:gd name="connsiteY0" fmla="*/ 0 h 561975"/>
              <a:gd name="connsiteX1" fmla="*/ 2517820 w 2517820"/>
              <a:gd name="connsiteY1" fmla="*/ 0 h 561975"/>
              <a:gd name="connsiteX2" fmla="*/ 2517820 w 2517820"/>
              <a:gd name="connsiteY2" fmla="*/ 561975 h 561975"/>
              <a:gd name="connsiteX3" fmla="*/ 0 w 2517820"/>
              <a:gd name="connsiteY3" fmla="*/ 561975 h 561975"/>
              <a:gd name="connsiteX4" fmla="*/ 0 w 2517820"/>
              <a:gd name="connsiteY4" fmla="*/ 0 h 561975"/>
              <a:gd name="connsiteX0" fmla="*/ 0 w 2527345"/>
              <a:gd name="connsiteY0" fmla="*/ 0 h 647700"/>
              <a:gd name="connsiteX1" fmla="*/ 2527345 w 2527345"/>
              <a:gd name="connsiteY1" fmla="*/ 85725 h 647700"/>
              <a:gd name="connsiteX2" fmla="*/ 2527345 w 2527345"/>
              <a:gd name="connsiteY2" fmla="*/ 647700 h 647700"/>
              <a:gd name="connsiteX3" fmla="*/ 9525 w 2527345"/>
              <a:gd name="connsiteY3" fmla="*/ 647700 h 647700"/>
              <a:gd name="connsiteX4" fmla="*/ 0 w 2527345"/>
              <a:gd name="connsiteY4" fmla="*/ 0 h 647700"/>
              <a:gd name="connsiteX0" fmla="*/ 0 w 2641645"/>
              <a:gd name="connsiteY0" fmla="*/ 0 h 647700"/>
              <a:gd name="connsiteX1" fmla="*/ 2641645 w 2641645"/>
              <a:gd name="connsiteY1" fmla="*/ 152400 h 647700"/>
              <a:gd name="connsiteX2" fmla="*/ 2527345 w 2641645"/>
              <a:gd name="connsiteY2" fmla="*/ 647700 h 647700"/>
              <a:gd name="connsiteX3" fmla="*/ 9525 w 2641645"/>
              <a:gd name="connsiteY3" fmla="*/ 647700 h 647700"/>
              <a:gd name="connsiteX4" fmla="*/ 0 w 2641645"/>
              <a:gd name="connsiteY4" fmla="*/ 0 h 647700"/>
              <a:gd name="connsiteX0" fmla="*/ 0 w 2641645"/>
              <a:gd name="connsiteY0" fmla="*/ 0 h 669925"/>
              <a:gd name="connsiteX1" fmla="*/ 2641645 w 2641645"/>
              <a:gd name="connsiteY1" fmla="*/ 152400 h 669925"/>
              <a:gd name="connsiteX2" fmla="*/ 2368595 w 2641645"/>
              <a:gd name="connsiteY2" fmla="*/ 669925 h 669925"/>
              <a:gd name="connsiteX3" fmla="*/ 9525 w 2641645"/>
              <a:gd name="connsiteY3" fmla="*/ 647700 h 669925"/>
              <a:gd name="connsiteX4" fmla="*/ 0 w 2641645"/>
              <a:gd name="connsiteY4" fmla="*/ 0 h 669925"/>
              <a:gd name="connsiteX0" fmla="*/ 0 w 2641645"/>
              <a:gd name="connsiteY0" fmla="*/ 0 h 692150"/>
              <a:gd name="connsiteX1" fmla="*/ 2641645 w 2641645"/>
              <a:gd name="connsiteY1" fmla="*/ 152400 h 692150"/>
              <a:gd name="connsiteX2" fmla="*/ 2368595 w 2641645"/>
              <a:gd name="connsiteY2" fmla="*/ 669925 h 692150"/>
              <a:gd name="connsiteX3" fmla="*/ 142875 w 2641645"/>
              <a:gd name="connsiteY3" fmla="*/ 692150 h 692150"/>
              <a:gd name="connsiteX4" fmla="*/ 0 w 2641645"/>
              <a:gd name="connsiteY4" fmla="*/ 0 h 692150"/>
              <a:gd name="connsiteX0" fmla="*/ 0 w 2641645"/>
              <a:gd name="connsiteY0" fmla="*/ 0 h 746125"/>
              <a:gd name="connsiteX1" fmla="*/ 2641645 w 2641645"/>
              <a:gd name="connsiteY1" fmla="*/ 152400 h 746125"/>
              <a:gd name="connsiteX2" fmla="*/ 2368595 w 2641645"/>
              <a:gd name="connsiteY2" fmla="*/ 669925 h 746125"/>
              <a:gd name="connsiteX3" fmla="*/ 142875 w 2641645"/>
              <a:gd name="connsiteY3" fmla="*/ 746125 h 746125"/>
              <a:gd name="connsiteX4" fmla="*/ 0 w 2641645"/>
              <a:gd name="connsiteY4" fmla="*/ 0 h 746125"/>
              <a:gd name="connsiteX0" fmla="*/ 0 w 2559095"/>
              <a:gd name="connsiteY0" fmla="*/ 0 h 717550"/>
              <a:gd name="connsiteX1" fmla="*/ 2559095 w 2559095"/>
              <a:gd name="connsiteY1" fmla="*/ 123825 h 717550"/>
              <a:gd name="connsiteX2" fmla="*/ 2286045 w 2559095"/>
              <a:gd name="connsiteY2" fmla="*/ 641350 h 717550"/>
              <a:gd name="connsiteX3" fmla="*/ 60325 w 2559095"/>
              <a:gd name="connsiteY3" fmla="*/ 717550 h 717550"/>
              <a:gd name="connsiteX4" fmla="*/ 0 w 2559095"/>
              <a:gd name="connsiteY4" fmla="*/ 0 h 717550"/>
              <a:gd name="connsiteX0" fmla="*/ 0 w 2559095"/>
              <a:gd name="connsiteY0" fmla="*/ 0 h 641350"/>
              <a:gd name="connsiteX1" fmla="*/ 2559095 w 2559095"/>
              <a:gd name="connsiteY1" fmla="*/ 123825 h 641350"/>
              <a:gd name="connsiteX2" fmla="*/ 2286045 w 2559095"/>
              <a:gd name="connsiteY2" fmla="*/ 641350 h 641350"/>
              <a:gd name="connsiteX3" fmla="*/ 155575 w 2559095"/>
              <a:gd name="connsiteY3" fmla="*/ 622300 h 641350"/>
              <a:gd name="connsiteX4" fmla="*/ 0 w 2559095"/>
              <a:gd name="connsiteY4" fmla="*/ 0 h 641350"/>
              <a:gd name="connsiteX0" fmla="*/ 0 w 2638470"/>
              <a:gd name="connsiteY0" fmla="*/ 0 h 746125"/>
              <a:gd name="connsiteX1" fmla="*/ 2559095 w 2638470"/>
              <a:gd name="connsiteY1" fmla="*/ 123825 h 746125"/>
              <a:gd name="connsiteX2" fmla="*/ 2638470 w 2638470"/>
              <a:gd name="connsiteY2" fmla="*/ 746125 h 746125"/>
              <a:gd name="connsiteX3" fmla="*/ 155575 w 2638470"/>
              <a:gd name="connsiteY3" fmla="*/ 622300 h 746125"/>
              <a:gd name="connsiteX4" fmla="*/ 0 w 2638470"/>
              <a:gd name="connsiteY4" fmla="*/ 0 h 746125"/>
              <a:gd name="connsiteX0" fmla="*/ 0 w 2638470"/>
              <a:gd name="connsiteY0" fmla="*/ 0 h 746125"/>
              <a:gd name="connsiteX1" fmla="*/ 2559095 w 2638470"/>
              <a:gd name="connsiteY1" fmla="*/ 0 h 746125"/>
              <a:gd name="connsiteX2" fmla="*/ 2638470 w 2638470"/>
              <a:gd name="connsiteY2" fmla="*/ 746125 h 746125"/>
              <a:gd name="connsiteX3" fmla="*/ 155575 w 2638470"/>
              <a:gd name="connsiteY3" fmla="*/ 622300 h 746125"/>
              <a:gd name="connsiteX4" fmla="*/ 0 w 2638470"/>
              <a:gd name="connsiteY4" fmla="*/ 0 h 746125"/>
              <a:gd name="connsiteX0" fmla="*/ 0 w 2559095"/>
              <a:gd name="connsiteY0" fmla="*/ 0 h 631825"/>
              <a:gd name="connsiteX1" fmla="*/ 2559095 w 2559095"/>
              <a:gd name="connsiteY1" fmla="*/ 0 h 631825"/>
              <a:gd name="connsiteX2" fmla="*/ 2514645 w 2559095"/>
              <a:gd name="connsiteY2" fmla="*/ 631825 h 631825"/>
              <a:gd name="connsiteX3" fmla="*/ 155575 w 2559095"/>
              <a:gd name="connsiteY3" fmla="*/ 622300 h 631825"/>
              <a:gd name="connsiteX4" fmla="*/ 0 w 2559095"/>
              <a:gd name="connsiteY4" fmla="*/ 0 h 631825"/>
              <a:gd name="connsiteX0" fmla="*/ 0 w 2559095"/>
              <a:gd name="connsiteY0" fmla="*/ 0 h 631825"/>
              <a:gd name="connsiteX1" fmla="*/ 2559095 w 2559095"/>
              <a:gd name="connsiteY1" fmla="*/ 0 h 631825"/>
              <a:gd name="connsiteX2" fmla="*/ 2514645 w 2559095"/>
              <a:gd name="connsiteY2" fmla="*/ 631825 h 631825"/>
              <a:gd name="connsiteX3" fmla="*/ 165100 w 2559095"/>
              <a:gd name="connsiteY3" fmla="*/ 631825 h 631825"/>
              <a:gd name="connsiteX4" fmla="*/ 0 w 2559095"/>
              <a:gd name="connsiteY4" fmla="*/ 0 h 63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095" h="631825">
                <a:moveTo>
                  <a:pt x="0" y="0"/>
                </a:moveTo>
                <a:lnTo>
                  <a:pt x="2559095" y="0"/>
                </a:lnTo>
                <a:lnTo>
                  <a:pt x="2514645" y="631825"/>
                </a:lnTo>
                <a:lnTo>
                  <a:pt x="165100" y="6318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Graphic 9">
            <a:extLst>
              <a:ext uri="{FF2B5EF4-FFF2-40B4-BE49-F238E27FC236}">
                <a16:creationId xmlns:a16="http://schemas.microsoft.com/office/drawing/2014/main" id="{D8B598AB-A519-2D56-20F2-CC4BE41E2E11}"/>
              </a:ext>
            </a:extLst>
          </p:cNvPr>
          <p:cNvSpPr/>
          <p:nvPr/>
        </p:nvSpPr>
        <p:spPr>
          <a:xfrm>
            <a:off x="6119023" y="4289322"/>
            <a:ext cx="2453634" cy="1825801"/>
          </a:xfrm>
          <a:custGeom>
            <a:avLst/>
            <a:gdLst>
              <a:gd name="connsiteX0" fmla="*/ 1422760 w 2453634"/>
              <a:gd name="connsiteY0" fmla="*/ 272 h 1825801"/>
              <a:gd name="connsiteX1" fmla="*/ 1896423 w 2453634"/>
              <a:gd name="connsiteY1" fmla="*/ 313236 h 1825801"/>
              <a:gd name="connsiteX2" fmla="*/ 2209387 w 2453634"/>
              <a:gd name="connsiteY2" fmla="*/ 514076 h 1825801"/>
              <a:gd name="connsiteX3" fmla="*/ 2405193 w 2453634"/>
              <a:gd name="connsiteY3" fmla="*/ 844593 h 1825801"/>
              <a:gd name="connsiteX4" fmla="*/ 2453635 w 2453634"/>
              <a:gd name="connsiteY4" fmla="*/ 1223279 h 1825801"/>
              <a:gd name="connsiteX5" fmla="*/ 2260958 w 2453634"/>
              <a:gd name="connsiteY5" fmla="*/ 1433917 h 1825801"/>
              <a:gd name="connsiteX6" fmla="*/ 1791376 w 2453634"/>
              <a:gd name="connsiteY6" fmla="*/ 1575839 h 1825801"/>
              <a:gd name="connsiteX7" fmla="*/ 1519642 w 2453634"/>
              <a:gd name="connsiteY7" fmla="*/ 1769604 h 1825801"/>
              <a:gd name="connsiteX8" fmla="*/ 1031419 w 2453634"/>
              <a:gd name="connsiteY8" fmla="*/ 1825801 h 1825801"/>
              <a:gd name="connsiteX9" fmla="*/ 679131 w 2453634"/>
              <a:gd name="connsiteY9" fmla="*/ 1732184 h 1825801"/>
              <a:gd name="connsiteX10" fmla="*/ 394742 w 2453634"/>
              <a:gd name="connsiteY10" fmla="*/ 1447932 h 1825801"/>
              <a:gd name="connsiteX11" fmla="*/ 101645 w 2453634"/>
              <a:gd name="connsiteY11" fmla="*/ 1140412 h 1825801"/>
              <a:gd name="connsiteX12" fmla="*/ 22588 w 2453634"/>
              <a:gd name="connsiteY12" fmla="*/ 786219 h 1825801"/>
              <a:gd name="connsiteX13" fmla="*/ 0 w 2453634"/>
              <a:gd name="connsiteY13" fmla="*/ 477201 h 1825801"/>
              <a:gd name="connsiteX14" fmla="*/ 280987 w 2453634"/>
              <a:gd name="connsiteY14" fmla="*/ 326162 h 1825801"/>
              <a:gd name="connsiteX15" fmla="*/ 568641 w 2453634"/>
              <a:gd name="connsiteY15" fmla="*/ 139609 h 1825801"/>
              <a:gd name="connsiteX16" fmla="*/ 1028017 w 2453634"/>
              <a:gd name="connsiteY16" fmla="*/ 41230 h 1825801"/>
              <a:gd name="connsiteX17" fmla="*/ 1422624 w 2453634"/>
              <a:gd name="connsiteY17" fmla="*/ 0 h 182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53634" h="1825801">
                <a:moveTo>
                  <a:pt x="1422760" y="272"/>
                </a:moveTo>
                <a:cubicBezTo>
                  <a:pt x="1422760" y="272"/>
                  <a:pt x="1369284" y="602114"/>
                  <a:pt x="1896423" y="313236"/>
                </a:cubicBezTo>
                <a:cubicBezTo>
                  <a:pt x="1896423" y="313236"/>
                  <a:pt x="1579377" y="669470"/>
                  <a:pt x="2209387" y="514076"/>
                </a:cubicBezTo>
                <a:cubicBezTo>
                  <a:pt x="2209387" y="514076"/>
                  <a:pt x="1770693" y="756827"/>
                  <a:pt x="2405193" y="844593"/>
                </a:cubicBezTo>
                <a:cubicBezTo>
                  <a:pt x="2405193" y="844593"/>
                  <a:pt x="2010995" y="1011280"/>
                  <a:pt x="2453635" y="1223279"/>
                </a:cubicBezTo>
                <a:cubicBezTo>
                  <a:pt x="2453635" y="1223279"/>
                  <a:pt x="2087467" y="1181097"/>
                  <a:pt x="2260958" y="1433917"/>
                </a:cubicBezTo>
                <a:cubicBezTo>
                  <a:pt x="2260958" y="1433917"/>
                  <a:pt x="1889075" y="1340980"/>
                  <a:pt x="1791376" y="1575839"/>
                </a:cubicBezTo>
                <a:cubicBezTo>
                  <a:pt x="1791376" y="1575839"/>
                  <a:pt x="1564546" y="1481814"/>
                  <a:pt x="1519642" y="1769604"/>
                </a:cubicBezTo>
                <a:cubicBezTo>
                  <a:pt x="1519642" y="1769604"/>
                  <a:pt x="1335402" y="1434869"/>
                  <a:pt x="1031419" y="1825801"/>
                </a:cubicBezTo>
                <a:cubicBezTo>
                  <a:pt x="1031419" y="1825801"/>
                  <a:pt x="1078092" y="1365337"/>
                  <a:pt x="679131" y="1732184"/>
                </a:cubicBezTo>
                <a:cubicBezTo>
                  <a:pt x="679131" y="1732184"/>
                  <a:pt x="839695" y="1275530"/>
                  <a:pt x="394742" y="1447932"/>
                </a:cubicBezTo>
                <a:cubicBezTo>
                  <a:pt x="394742" y="1447932"/>
                  <a:pt x="784178" y="1144085"/>
                  <a:pt x="101645" y="1140412"/>
                </a:cubicBezTo>
                <a:cubicBezTo>
                  <a:pt x="101645" y="1140412"/>
                  <a:pt x="548639" y="1026792"/>
                  <a:pt x="22588" y="786219"/>
                </a:cubicBezTo>
                <a:cubicBezTo>
                  <a:pt x="22588" y="786219"/>
                  <a:pt x="415697" y="811800"/>
                  <a:pt x="0" y="477201"/>
                </a:cubicBezTo>
                <a:cubicBezTo>
                  <a:pt x="0" y="477201"/>
                  <a:pt x="619668" y="702671"/>
                  <a:pt x="280987" y="326162"/>
                </a:cubicBezTo>
                <a:cubicBezTo>
                  <a:pt x="280987" y="326162"/>
                  <a:pt x="773156" y="493394"/>
                  <a:pt x="568641" y="139609"/>
                </a:cubicBezTo>
                <a:cubicBezTo>
                  <a:pt x="568641" y="139609"/>
                  <a:pt x="877659" y="454341"/>
                  <a:pt x="1028017" y="41230"/>
                </a:cubicBezTo>
                <a:cubicBezTo>
                  <a:pt x="1028017" y="41230"/>
                  <a:pt x="1145311" y="480331"/>
                  <a:pt x="1422624" y="0"/>
                </a:cubicBezTo>
                <a:close/>
              </a:path>
            </a:pathLst>
          </a:custGeom>
          <a:solidFill>
            <a:srgbClr val="FFFFCC">
              <a:alpha val="70000"/>
            </a:srgb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5BD9D92A-128F-D92B-C9D1-7B6E5F4AA51C}"/>
              </a:ext>
            </a:extLst>
          </p:cNvPr>
          <p:cNvSpPr/>
          <p:nvPr/>
        </p:nvSpPr>
        <p:spPr>
          <a:xfrm>
            <a:off x="5826551" y="4888692"/>
            <a:ext cx="2926765" cy="715963"/>
          </a:xfrm>
          <a:custGeom>
            <a:avLst/>
            <a:gdLst>
              <a:gd name="connsiteX0" fmla="*/ 0 w 2517820"/>
              <a:gd name="connsiteY0" fmla="*/ 0 h 561975"/>
              <a:gd name="connsiteX1" fmla="*/ 2517820 w 2517820"/>
              <a:gd name="connsiteY1" fmla="*/ 0 h 561975"/>
              <a:gd name="connsiteX2" fmla="*/ 2517820 w 2517820"/>
              <a:gd name="connsiteY2" fmla="*/ 561975 h 561975"/>
              <a:gd name="connsiteX3" fmla="*/ 0 w 2517820"/>
              <a:gd name="connsiteY3" fmla="*/ 561975 h 561975"/>
              <a:gd name="connsiteX4" fmla="*/ 0 w 2517820"/>
              <a:gd name="connsiteY4" fmla="*/ 0 h 561975"/>
              <a:gd name="connsiteX0" fmla="*/ 0 w 2527345"/>
              <a:gd name="connsiteY0" fmla="*/ 0 h 647700"/>
              <a:gd name="connsiteX1" fmla="*/ 2527345 w 2527345"/>
              <a:gd name="connsiteY1" fmla="*/ 85725 h 647700"/>
              <a:gd name="connsiteX2" fmla="*/ 2527345 w 2527345"/>
              <a:gd name="connsiteY2" fmla="*/ 647700 h 647700"/>
              <a:gd name="connsiteX3" fmla="*/ 9525 w 2527345"/>
              <a:gd name="connsiteY3" fmla="*/ 647700 h 647700"/>
              <a:gd name="connsiteX4" fmla="*/ 0 w 2527345"/>
              <a:gd name="connsiteY4" fmla="*/ 0 h 647700"/>
              <a:gd name="connsiteX0" fmla="*/ 0 w 2641645"/>
              <a:gd name="connsiteY0" fmla="*/ 0 h 647700"/>
              <a:gd name="connsiteX1" fmla="*/ 2641645 w 2641645"/>
              <a:gd name="connsiteY1" fmla="*/ 152400 h 647700"/>
              <a:gd name="connsiteX2" fmla="*/ 2527345 w 2641645"/>
              <a:gd name="connsiteY2" fmla="*/ 647700 h 647700"/>
              <a:gd name="connsiteX3" fmla="*/ 9525 w 2641645"/>
              <a:gd name="connsiteY3" fmla="*/ 647700 h 647700"/>
              <a:gd name="connsiteX4" fmla="*/ 0 w 2641645"/>
              <a:gd name="connsiteY4" fmla="*/ 0 h 647700"/>
              <a:gd name="connsiteX0" fmla="*/ 0 w 2641645"/>
              <a:gd name="connsiteY0" fmla="*/ 0 h 669925"/>
              <a:gd name="connsiteX1" fmla="*/ 2641645 w 2641645"/>
              <a:gd name="connsiteY1" fmla="*/ 152400 h 669925"/>
              <a:gd name="connsiteX2" fmla="*/ 2368595 w 2641645"/>
              <a:gd name="connsiteY2" fmla="*/ 669925 h 669925"/>
              <a:gd name="connsiteX3" fmla="*/ 9525 w 2641645"/>
              <a:gd name="connsiteY3" fmla="*/ 647700 h 669925"/>
              <a:gd name="connsiteX4" fmla="*/ 0 w 2641645"/>
              <a:gd name="connsiteY4" fmla="*/ 0 h 669925"/>
              <a:gd name="connsiteX0" fmla="*/ 0 w 2641645"/>
              <a:gd name="connsiteY0" fmla="*/ 0 h 692150"/>
              <a:gd name="connsiteX1" fmla="*/ 2641645 w 2641645"/>
              <a:gd name="connsiteY1" fmla="*/ 152400 h 692150"/>
              <a:gd name="connsiteX2" fmla="*/ 2368595 w 2641645"/>
              <a:gd name="connsiteY2" fmla="*/ 669925 h 692150"/>
              <a:gd name="connsiteX3" fmla="*/ 142875 w 2641645"/>
              <a:gd name="connsiteY3" fmla="*/ 692150 h 692150"/>
              <a:gd name="connsiteX4" fmla="*/ 0 w 2641645"/>
              <a:gd name="connsiteY4" fmla="*/ 0 h 692150"/>
              <a:gd name="connsiteX0" fmla="*/ 0 w 2641645"/>
              <a:gd name="connsiteY0" fmla="*/ 0 h 746125"/>
              <a:gd name="connsiteX1" fmla="*/ 2641645 w 2641645"/>
              <a:gd name="connsiteY1" fmla="*/ 152400 h 746125"/>
              <a:gd name="connsiteX2" fmla="*/ 2368595 w 2641645"/>
              <a:gd name="connsiteY2" fmla="*/ 669925 h 746125"/>
              <a:gd name="connsiteX3" fmla="*/ 142875 w 2641645"/>
              <a:gd name="connsiteY3" fmla="*/ 746125 h 746125"/>
              <a:gd name="connsiteX4" fmla="*/ 0 w 2641645"/>
              <a:gd name="connsiteY4" fmla="*/ 0 h 746125"/>
              <a:gd name="connsiteX0" fmla="*/ 0 w 2559095"/>
              <a:gd name="connsiteY0" fmla="*/ 0 h 717550"/>
              <a:gd name="connsiteX1" fmla="*/ 2559095 w 2559095"/>
              <a:gd name="connsiteY1" fmla="*/ 123825 h 717550"/>
              <a:gd name="connsiteX2" fmla="*/ 2286045 w 2559095"/>
              <a:gd name="connsiteY2" fmla="*/ 641350 h 717550"/>
              <a:gd name="connsiteX3" fmla="*/ 60325 w 2559095"/>
              <a:gd name="connsiteY3" fmla="*/ 717550 h 717550"/>
              <a:gd name="connsiteX4" fmla="*/ 0 w 2559095"/>
              <a:gd name="connsiteY4" fmla="*/ 0 h 717550"/>
              <a:gd name="connsiteX0" fmla="*/ 6350 w 2565445"/>
              <a:gd name="connsiteY0" fmla="*/ 0 h 669925"/>
              <a:gd name="connsiteX1" fmla="*/ 2565445 w 2565445"/>
              <a:gd name="connsiteY1" fmla="*/ 123825 h 669925"/>
              <a:gd name="connsiteX2" fmla="*/ 2292395 w 2565445"/>
              <a:gd name="connsiteY2" fmla="*/ 641350 h 669925"/>
              <a:gd name="connsiteX3" fmla="*/ 0 w 2565445"/>
              <a:gd name="connsiteY3" fmla="*/ 669925 h 669925"/>
              <a:gd name="connsiteX4" fmla="*/ 6350 w 2565445"/>
              <a:gd name="connsiteY4" fmla="*/ 0 h 669925"/>
              <a:gd name="connsiteX0" fmla="*/ 120650 w 2565445"/>
              <a:gd name="connsiteY0" fmla="*/ 0 h 612775"/>
              <a:gd name="connsiteX1" fmla="*/ 2565445 w 2565445"/>
              <a:gd name="connsiteY1" fmla="*/ 66675 h 612775"/>
              <a:gd name="connsiteX2" fmla="*/ 2292395 w 2565445"/>
              <a:gd name="connsiteY2" fmla="*/ 584200 h 612775"/>
              <a:gd name="connsiteX3" fmla="*/ 0 w 2565445"/>
              <a:gd name="connsiteY3" fmla="*/ 612775 h 612775"/>
              <a:gd name="connsiteX4" fmla="*/ 120650 w 2565445"/>
              <a:gd name="connsiteY4" fmla="*/ 0 h 612775"/>
              <a:gd name="connsiteX0" fmla="*/ 215900 w 2660695"/>
              <a:gd name="connsiteY0" fmla="*/ 0 h 641350"/>
              <a:gd name="connsiteX1" fmla="*/ 2660695 w 2660695"/>
              <a:gd name="connsiteY1" fmla="*/ 66675 h 641350"/>
              <a:gd name="connsiteX2" fmla="*/ 2387645 w 2660695"/>
              <a:gd name="connsiteY2" fmla="*/ 584200 h 641350"/>
              <a:gd name="connsiteX3" fmla="*/ 0 w 2660695"/>
              <a:gd name="connsiteY3" fmla="*/ 641350 h 641350"/>
              <a:gd name="connsiteX4" fmla="*/ 215900 w 2660695"/>
              <a:gd name="connsiteY4" fmla="*/ 0 h 641350"/>
              <a:gd name="connsiteX0" fmla="*/ 215900 w 2660695"/>
              <a:gd name="connsiteY0" fmla="*/ 0 h 650875"/>
              <a:gd name="connsiteX1" fmla="*/ 2660695 w 2660695"/>
              <a:gd name="connsiteY1" fmla="*/ 66675 h 650875"/>
              <a:gd name="connsiteX2" fmla="*/ 2454320 w 2660695"/>
              <a:gd name="connsiteY2" fmla="*/ 650875 h 650875"/>
              <a:gd name="connsiteX3" fmla="*/ 0 w 2660695"/>
              <a:gd name="connsiteY3" fmla="*/ 641350 h 650875"/>
              <a:gd name="connsiteX4" fmla="*/ 215900 w 2660695"/>
              <a:gd name="connsiteY4" fmla="*/ 0 h 65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0695" h="650875">
                <a:moveTo>
                  <a:pt x="215900" y="0"/>
                </a:moveTo>
                <a:lnTo>
                  <a:pt x="2660695" y="66675"/>
                </a:lnTo>
                <a:lnTo>
                  <a:pt x="2454320" y="650875"/>
                </a:lnTo>
                <a:lnTo>
                  <a:pt x="0" y="641350"/>
                </a:lnTo>
                <a:cubicBezTo>
                  <a:pt x="2117" y="418042"/>
                  <a:pt x="213783" y="223308"/>
                  <a:pt x="21590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3FA16-6698-F276-5F96-65A266B6602C}"/>
              </a:ext>
            </a:extLst>
          </p:cNvPr>
          <p:cNvSpPr txBox="1"/>
          <p:nvPr/>
        </p:nvSpPr>
        <p:spPr>
          <a:xfrm>
            <a:off x="6196797" y="1898547"/>
            <a:ext cx="105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600">
                <a:ln w="38100">
                  <a:solidFill>
                    <a:srgbClr val="327D3D"/>
                  </a:solidFill>
                </a:ln>
                <a:solidFill>
                  <a:srgbClr val="C8DA3F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r>
              <a:rPr lang="en-US" sz="4000" dirty="0"/>
              <a:t>325+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8CC0FB-19CB-C1E1-3664-B59278D2827D}"/>
              </a:ext>
            </a:extLst>
          </p:cNvPr>
          <p:cNvSpPr txBox="1"/>
          <p:nvPr/>
        </p:nvSpPr>
        <p:spPr>
          <a:xfrm>
            <a:off x="9634256" y="3339863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600">
                <a:ln w="38100">
                  <a:solidFill>
                    <a:srgbClr val="327D3D"/>
                  </a:solidFill>
                </a:ln>
                <a:solidFill>
                  <a:srgbClr val="C8DA3F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r>
              <a:rPr lang="en-US" sz="4000" dirty="0"/>
              <a:t>1095+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C90D2-D70D-D15E-879C-3BBB33CD6828}"/>
              </a:ext>
            </a:extLst>
          </p:cNvPr>
          <p:cNvSpPr txBox="1"/>
          <p:nvPr/>
        </p:nvSpPr>
        <p:spPr>
          <a:xfrm rot="60000">
            <a:off x="6298062" y="4844017"/>
            <a:ext cx="1850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600">
                <a:ln w="38100">
                  <a:solidFill>
                    <a:srgbClr val="327D3D"/>
                  </a:solidFill>
                </a:ln>
                <a:solidFill>
                  <a:srgbClr val="C8DA3F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r>
              <a:rPr lang="en-US" sz="4000" dirty="0"/>
              <a:t>810,000+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E454C-8561-AF6A-E43B-CDEC41C64D8E}"/>
              </a:ext>
            </a:extLst>
          </p:cNvPr>
          <p:cNvSpPr txBox="1"/>
          <p:nvPr/>
        </p:nvSpPr>
        <p:spPr>
          <a:xfrm>
            <a:off x="8816875" y="202732"/>
            <a:ext cx="26677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800">
                <a:ln w="12700">
                  <a:solidFill>
                    <a:srgbClr val="FFCF37"/>
                  </a:solidFill>
                </a:ln>
                <a:solidFill>
                  <a:srgbClr val="ED3424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pPr algn="r"/>
            <a:r>
              <a:rPr lang="en-US" sz="9600" dirty="0">
                <a:ln w="38100">
                  <a:solidFill>
                    <a:srgbClr val="FFCF37"/>
                  </a:solidFill>
                </a:ln>
              </a:rPr>
              <a:t>STATS</a:t>
            </a:r>
          </a:p>
        </p:txBody>
      </p:sp>
    </p:spTree>
    <p:extLst>
      <p:ext uri="{BB962C8B-B14F-4D97-AF65-F5344CB8AC3E}">
        <p14:creationId xmlns:p14="http://schemas.microsoft.com/office/powerpoint/2010/main" val="73386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5AAD615-3103-78DA-00F8-56532DC8D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66675" y="-34202"/>
            <a:ext cx="12325350" cy="6926404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7788208-39DF-2BD1-F9FA-50B7E4CDFA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647085"/>
              </p:ext>
            </p:extLst>
          </p:nvPr>
        </p:nvGraphicFramePr>
        <p:xfrm>
          <a:off x="658812" y="2552700"/>
          <a:ext cx="10837863" cy="4055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8D9DBAF-F6A8-E554-43E1-7A0D245011AA}"/>
              </a:ext>
            </a:extLst>
          </p:cNvPr>
          <p:cNvSpPr txBox="1"/>
          <p:nvPr/>
        </p:nvSpPr>
        <p:spPr>
          <a:xfrm>
            <a:off x="658813" y="412067"/>
            <a:ext cx="2763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600">
                <a:ln w="38100">
                  <a:solidFill>
                    <a:srgbClr val="988800"/>
                  </a:solidFill>
                </a:ln>
                <a:solidFill>
                  <a:srgbClr val="EED200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r>
              <a:rPr lang="en-US" dirty="0">
                <a:solidFill>
                  <a:srgbClr val="FFE20D"/>
                </a:solidFill>
              </a:rPr>
              <a:t>CHART</a:t>
            </a:r>
            <a:endParaRPr lang="en-IN" dirty="0">
              <a:solidFill>
                <a:srgbClr val="FFE20D"/>
              </a:solidFill>
            </a:endParaRP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082037BC-F885-2CB1-B5EF-FC3C8831B90F}"/>
              </a:ext>
            </a:extLst>
          </p:cNvPr>
          <p:cNvSpPr/>
          <p:nvPr/>
        </p:nvSpPr>
        <p:spPr>
          <a:xfrm flipV="1">
            <a:off x="4433887" y="-457201"/>
            <a:ext cx="7337171" cy="2557797"/>
          </a:xfrm>
          <a:custGeom>
            <a:avLst/>
            <a:gdLst>
              <a:gd name="connsiteX0" fmla="*/ 183737 w 3325749"/>
              <a:gd name="connsiteY0" fmla="*/ 743807 h 1159383"/>
              <a:gd name="connsiteX1" fmla="*/ 0 w 3325749"/>
              <a:gd name="connsiteY1" fmla="*/ 0 h 1159383"/>
              <a:gd name="connsiteX2" fmla="*/ 3229547 w 3325749"/>
              <a:gd name="connsiteY2" fmla="*/ 78772 h 1159383"/>
              <a:gd name="connsiteX3" fmla="*/ 3325749 w 3325749"/>
              <a:gd name="connsiteY3" fmla="*/ 743807 h 1159383"/>
              <a:gd name="connsiteX4" fmla="*/ 3072003 w 3325749"/>
              <a:gd name="connsiteY4" fmla="*/ 743807 h 1159383"/>
              <a:gd name="connsiteX5" fmla="*/ 3032665 w 3325749"/>
              <a:gd name="connsiteY5" fmla="*/ 870680 h 1159383"/>
              <a:gd name="connsiteX6" fmla="*/ 3242596 w 3325749"/>
              <a:gd name="connsiteY6" fmla="*/ 835628 h 1159383"/>
              <a:gd name="connsiteX7" fmla="*/ 3032665 w 3325749"/>
              <a:gd name="connsiteY7" fmla="*/ 1159383 h 1159383"/>
              <a:gd name="connsiteX8" fmla="*/ 3102674 w 3325749"/>
              <a:gd name="connsiteY8" fmla="*/ 923163 h 1159383"/>
              <a:gd name="connsiteX9" fmla="*/ 2875121 w 3325749"/>
              <a:gd name="connsiteY9" fmla="*/ 975646 h 1159383"/>
              <a:gd name="connsiteX10" fmla="*/ 2931986 w 3325749"/>
              <a:gd name="connsiteY10" fmla="*/ 735044 h 1159383"/>
              <a:gd name="connsiteX11" fmla="*/ 183737 w 3325749"/>
              <a:gd name="connsiteY11" fmla="*/ 743807 h 115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5749" h="1159383">
                <a:moveTo>
                  <a:pt x="183737" y="743807"/>
                </a:moveTo>
                <a:lnTo>
                  <a:pt x="0" y="0"/>
                </a:lnTo>
                <a:lnTo>
                  <a:pt x="3229547" y="78772"/>
                </a:lnTo>
                <a:lnTo>
                  <a:pt x="3325749" y="743807"/>
                </a:lnTo>
                <a:lnTo>
                  <a:pt x="3072003" y="743807"/>
                </a:lnTo>
                <a:lnTo>
                  <a:pt x="3032665" y="870680"/>
                </a:lnTo>
                <a:lnTo>
                  <a:pt x="3242596" y="835628"/>
                </a:lnTo>
                <a:lnTo>
                  <a:pt x="3032665" y="1159383"/>
                </a:lnTo>
                <a:lnTo>
                  <a:pt x="3102674" y="923163"/>
                </a:lnTo>
                <a:lnTo>
                  <a:pt x="2875121" y="975646"/>
                </a:lnTo>
                <a:lnTo>
                  <a:pt x="2931986" y="735044"/>
                </a:lnTo>
                <a:lnTo>
                  <a:pt x="183737" y="743807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7A499E-C90E-385E-05ED-5A74A32DE510}"/>
              </a:ext>
            </a:extLst>
          </p:cNvPr>
          <p:cNvSpPr txBox="1"/>
          <p:nvPr/>
        </p:nvSpPr>
        <p:spPr>
          <a:xfrm>
            <a:off x="4878955" y="707435"/>
            <a:ext cx="6497834" cy="102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incididunt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labore et dolore magna aliqua. Ut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enim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ad minim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veniam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,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quis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nostrud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exercitation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ullamco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laboris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nisi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aliquip</a:t>
            </a: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24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3AF4AC-4ECC-DF8E-4D3B-DBEC1F3AA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66675" y="-28227"/>
            <a:ext cx="12325350" cy="6914454"/>
          </a:xfrm>
          <a:prstGeom prst="rect">
            <a:avLst/>
          </a:prstGeom>
        </p:spPr>
      </p:pic>
      <p:sp>
        <p:nvSpPr>
          <p:cNvPr id="42" name="Trapezoid 1">
            <a:extLst>
              <a:ext uri="{FF2B5EF4-FFF2-40B4-BE49-F238E27FC236}">
                <a16:creationId xmlns:a16="http://schemas.microsoft.com/office/drawing/2014/main" id="{19E5B4E5-1548-A8E9-0B2E-561C2DE64EBD}"/>
              </a:ext>
            </a:extLst>
          </p:cNvPr>
          <p:cNvSpPr>
            <a:spLocks/>
          </p:cNvSpPr>
          <p:nvPr/>
        </p:nvSpPr>
        <p:spPr>
          <a:xfrm rot="5400000">
            <a:off x="2192627" y="1312144"/>
            <a:ext cx="2458454" cy="55260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34B1608-EBE7-521B-103A-91C3A4FD7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88400" y="1102396"/>
            <a:ext cx="3403600" cy="5929706"/>
          </a:xfrm>
          <a:prstGeom prst="rect">
            <a:avLst/>
          </a:prstGeom>
        </p:spPr>
      </p:pic>
      <p:sp>
        <p:nvSpPr>
          <p:cNvPr id="26" name="Trapezoid 1">
            <a:extLst>
              <a:ext uri="{FF2B5EF4-FFF2-40B4-BE49-F238E27FC236}">
                <a16:creationId xmlns:a16="http://schemas.microsoft.com/office/drawing/2014/main" id="{9368432F-67E5-3D39-1FF7-F83D21E87ED5}"/>
              </a:ext>
            </a:extLst>
          </p:cNvPr>
          <p:cNvSpPr>
            <a:spLocks/>
          </p:cNvSpPr>
          <p:nvPr/>
        </p:nvSpPr>
        <p:spPr>
          <a:xfrm rot="5400000">
            <a:off x="4386467" y="1873046"/>
            <a:ext cx="791754" cy="8247061"/>
          </a:xfrm>
          <a:prstGeom prst="rect">
            <a:avLst/>
          </a:prstGeom>
          <a:solidFill>
            <a:srgbClr val="FEF4B8"/>
          </a:solidFill>
          <a:ln w="38100">
            <a:solidFill>
              <a:srgbClr val="FFB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ADFBC9-E885-5A7B-563E-034D6B499A79}"/>
              </a:ext>
            </a:extLst>
          </p:cNvPr>
          <p:cNvSpPr txBox="1"/>
          <p:nvPr/>
        </p:nvSpPr>
        <p:spPr>
          <a:xfrm>
            <a:off x="781203" y="5694504"/>
            <a:ext cx="7940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manga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incididunt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labore et dolore magna aliqua….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73F8DC-5493-E0CA-1BF4-84313E97DE1D}"/>
              </a:ext>
            </a:extLst>
          </p:cNvPr>
          <p:cNvGrpSpPr/>
          <p:nvPr/>
        </p:nvGrpSpPr>
        <p:grpSpPr>
          <a:xfrm>
            <a:off x="6246018" y="0"/>
            <a:ext cx="3986213" cy="2818979"/>
            <a:chOff x="4802187" y="-28227"/>
            <a:chExt cx="3986213" cy="2818979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B0DDCB1-3593-6326-9B3A-D705E9FE5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802187" y="-28227"/>
              <a:ext cx="3986213" cy="281897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B0F92A-32FF-23A1-7EE4-968115EEC5AC}"/>
                </a:ext>
              </a:extLst>
            </p:cNvPr>
            <p:cNvSpPr txBox="1"/>
            <p:nvPr/>
          </p:nvSpPr>
          <p:spPr>
            <a:xfrm>
              <a:off x="5163831" y="435823"/>
              <a:ext cx="30848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Lorem ipsum dolor sit amet, for consectetur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adipiscing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elit,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93BBAE-40C6-6706-D630-4FD431568B24}"/>
                </a:ext>
              </a:extLst>
            </p:cNvPr>
            <p:cNvSpPr txBox="1"/>
            <p:nvPr/>
          </p:nvSpPr>
          <p:spPr>
            <a:xfrm>
              <a:off x="5384800" y="1102396"/>
              <a:ext cx="30848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Dolor sit amet, consectetur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adipiscing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elit, sed do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eiusmod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tempor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incididunt</a:t>
              </a:r>
              <a:endParaRPr lang="en-US" sz="1600" b="1" dirty="0">
                <a:ln w="38100">
                  <a:noFill/>
                </a:ln>
                <a:latin typeface="Comic Neue" panose="02000000000000000000" pitchFamily="2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1EF145F-9A71-EDCE-F02C-B5753793C407}"/>
              </a:ext>
            </a:extLst>
          </p:cNvPr>
          <p:cNvSpPr txBox="1"/>
          <p:nvPr/>
        </p:nvSpPr>
        <p:spPr>
          <a:xfrm>
            <a:off x="957901" y="3219956"/>
            <a:ext cx="4927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b="1" dirty="0" err="1">
                <a:ln w="38100">
                  <a:noFill/>
                </a:ln>
                <a:latin typeface="Comic Neue" panose="02000000000000000000" pitchFamily="2" charset="0"/>
              </a:rPr>
              <a:t>laboris</a:t>
            </a: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 nisi </a:t>
            </a:r>
            <a:r>
              <a:rPr lang="en-US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b="1" dirty="0" err="1">
                <a:ln w="38100">
                  <a:noFill/>
                </a:ln>
                <a:latin typeface="Comic Neue" panose="02000000000000000000" pitchFamily="2" charset="0"/>
              </a:rPr>
              <a:t>aliquip</a:t>
            </a: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n w="38100">
                <a:noFill/>
              </a:ln>
              <a:latin typeface="Comic Neu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Ut labore et dolore magna aliqua. Ut </a:t>
            </a:r>
            <a:r>
              <a:rPr lang="en-US" b="1" dirty="0" err="1">
                <a:ln w="38100">
                  <a:noFill/>
                </a:ln>
                <a:latin typeface="Comic Neue" panose="02000000000000000000" pitchFamily="2" charset="0"/>
              </a:rPr>
              <a:t>enim</a:t>
            </a: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 ad minim </a:t>
            </a:r>
            <a:r>
              <a:rPr lang="en-US" b="1" dirty="0" err="1">
                <a:ln w="38100">
                  <a:noFill/>
                </a:ln>
                <a:latin typeface="Comic Neue" panose="02000000000000000000" pitchFamily="2" charset="0"/>
              </a:rPr>
              <a:t>veniam</a:t>
            </a: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, </a:t>
            </a:r>
            <a:r>
              <a:rPr lang="en-US" b="1" dirty="0" err="1">
                <a:ln w="38100">
                  <a:noFill/>
                </a:ln>
                <a:latin typeface="Comic Neue" panose="02000000000000000000" pitchFamily="2" charset="0"/>
              </a:rPr>
              <a:t>quis</a:t>
            </a: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b="1" dirty="0" err="1">
                <a:ln w="38100">
                  <a:noFill/>
                </a:ln>
                <a:latin typeface="Comic Neue" panose="02000000000000000000" pitchFamily="2" charset="0"/>
              </a:rPr>
              <a:t>nostrud</a:t>
            </a:r>
            <a:r>
              <a:rPr lang="en-US" b="1" dirty="0">
                <a:ln w="38100">
                  <a:noFill/>
                </a:ln>
                <a:latin typeface="Comic Neue" panose="02000000000000000000" pitchFamily="2" charset="0"/>
              </a:rPr>
              <a:t> exercitation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AAE3F0-4408-ADE4-6F36-83CDFF397073}"/>
              </a:ext>
            </a:extLst>
          </p:cNvPr>
          <p:cNvSpPr txBox="1"/>
          <p:nvPr/>
        </p:nvSpPr>
        <p:spPr>
          <a:xfrm>
            <a:off x="754063" y="298348"/>
            <a:ext cx="51972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800">
                <a:ln w="12700">
                  <a:solidFill>
                    <a:srgbClr val="FFCF37"/>
                  </a:solidFill>
                </a:ln>
                <a:solidFill>
                  <a:srgbClr val="ED3424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pPr algn="l"/>
            <a:r>
              <a:rPr lang="en-US" sz="9600" dirty="0">
                <a:ln w="38100">
                  <a:solidFill>
                    <a:srgbClr val="FFCF37"/>
                  </a:solidFill>
                </a:ln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0714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069E57-50AB-88CD-ABE0-1BDBFA853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66676" y="-41105"/>
            <a:ext cx="12325352" cy="694021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FE49A35-FB1A-B6F5-AAC5-27B4A4056188}"/>
              </a:ext>
            </a:extLst>
          </p:cNvPr>
          <p:cNvGrpSpPr/>
          <p:nvPr/>
        </p:nvGrpSpPr>
        <p:grpSpPr>
          <a:xfrm>
            <a:off x="3462134" y="1589316"/>
            <a:ext cx="5355654" cy="3679370"/>
            <a:chOff x="-2256997" y="3566710"/>
            <a:chExt cx="3310287" cy="227418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17F4C75-34DB-0422-5331-04CB25546001}"/>
                </a:ext>
              </a:extLst>
            </p:cNvPr>
            <p:cNvSpPr/>
            <p:nvPr/>
          </p:nvSpPr>
          <p:spPr>
            <a:xfrm>
              <a:off x="-2256997" y="3566710"/>
              <a:ext cx="3310287" cy="2274189"/>
            </a:xfrm>
            <a:custGeom>
              <a:avLst/>
              <a:gdLst>
                <a:gd name="connsiteX0" fmla="*/ 3309163 w 3310287"/>
                <a:gd name="connsiteY0" fmla="*/ 1069106 h 2274189"/>
                <a:gd name="connsiteX1" fmla="*/ 2709183 w 3310287"/>
                <a:gd name="connsiteY1" fmla="*/ 735826 h 2274189"/>
                <a:gd name="connsiteX2" fmla="*/ 2436768 w 3310287"/>
                <a:gd name="connsiteY2" fmla="*/ 89460 h 2274189"/>
                <a:gd name="connsiteX3" fmla="*/ 1860030 w 3310287"/>
                <a:gd name="connsiteY3" fmla="*/ 208332 h 2274189"/>
                <a:gd name="connsiteX4" fmla="*/ 1404925 w 3310287"/>
                <a:gd name="connsiteY4" fmla="*/ 243098 h 2274189"/>
                <a:gd name="connsiteX5" fmla="*/ 378892 w 3310287"/>
                <a:gd name="connsiteY5" fmla="*/ 150325 h 2274189"/>
                <a:gd name="connsiteX6" fmla="*/ 164484 w 3310287"/>
                <a:gd name="connsiteY6" fmla="*/ 909753 h 2274189"/>
                <a:gd name="connsiteX7" fmla="*/ 190583 w 3310287"/>
                <a:gd name="connsiteY7" fmla="*/ 1396671 h 2274189"/>
                <a:gd name="connsiteX8" fmla="*/ 222491 w 3310287"/>
                <a:gd name="connsiteY8" fmla="*/ 1843012 h 2274189"/>
                <a:gd name="connsiteX9" fmla="*/ 816661 w 3310287"/>
                <a:gd name="connsiteY9" fmla="*/ 1787958 h 2274189"/>
                <a:gd name="connsiteX10" fmla="*/ 1129652 w 3310287"/>
                <a:gd name="connsiteY10" fmla="*/ 1854633 h 2274189"/>
                <a:gd name="connsiteX11" fmla="*/ 2033956 w 3310287"/>
                <a:gd name="connsiteY11" fmla="*/ 2257540 h 2274189"/>
                <a:gd name="connsiteX12" fmla="*/ 2468677 w 3310287"/>
                <a:gd name="connsiteY12" fmla="*/ 1753192 h 2274189"/>
                <a:gd name="connsiteX13" fmla="*/ 2842533 w 3310287"/>
                <a:gd name="connsiteY13" fmla="*/ 1709758 h 2274189"/>
                <a:gd name="connsiteX14" fmla="*/ 2859964 w 3310287"/>
                <a:gd name="connsiteY14" fmla="*/ 1451821 h 2274189"/>
                <a:gd name="connsiteX15" fmla="*/ 3309258 w 3310287"/>
                <a:gd name="connsiteY15" fmla="*/ 1069201 h 2274189"/>
                <a:gd name="connsiteX16" fmla="*/ 3309258 w 3310287"/>
                <a:gd name="connsiteY16" fmla="*/ 1069201 h 227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10287" h="2274189">
                  <a:moveTo>
                    <a:pt x="3309163" y="1069106"/>
                  </a:moveTo>
                  <a:cubicBezTo>
                    <a:pt x="3281826" y="625336"/>
                    <a:pt x="2778811" y="657531"/>
                    <a:pt x="2709183" y="735826"/>
                  </a:cubicBezTo>
                  <a:cubicBezTo>
                    <a:pt x="2787384" y="501035"/>
                    <a:pt x="2674417" y="225667"/>
                    <a:pt x="2436768" y="89460"/>
                  </a:cubicBezTo>
                  <a:cubicBezTo>
                    <a:pt x="2199119" y="-46748"/>
                    <a:pt x="1944040" y="57551"/>
                    <a:pt x="1860030" y="208332"/>
                  </a:cubicBezTo>
                  <a:cubicBezTo>
                    <a:pt x="1770209" y="-14839"/>
                    <a:pt x="1445597" y="92413"/>
                    <a:pt x="1404925" y="243098"/>
                  </a:cubicBezTo>
                  <a:cubicBezTo>
                    <a:pt x="1228141" y="74982"/>
                    <a:pt x="802088" y="-156857"/>
                    <a:pt x="378892" y="150325"/>
                  </a:cubicBezTo>
                  <a:cubicBezTo>
                    <a:pt x="-44209" y="457601"/>
                    <a:pt x="129718" y="874987"/>
                    <a:pt x="164484" y="909753"/>
                  </a:cubicBezTo>
                  <a:cubicBezTo>
                    <a:pt x="-679" y="993763"/>
                    <a:pt x="-113741" y="1280752"/>
                    <a:pt x="190583" y="1396671"/>
                  </a:cubicBezTo>
                  <a:cubicBezTo>
                    <a:pt x="42755" y="1553167"/>
                    <a:pt x="-679" y="1703947"/>
                    <a:pt x="222491" y="1843012"/>
                  </a:cubicBezTo>
                  <a:cubicBezTo>
                    <a:pt x="445662" y="1982173"/>
                    <a:pt x="816661" y="1787958"/>
                    <a:pt x="816661" y="1787958"/>
                  </a:cubicBezTo>
                  <a:cubicBezTo>
                    <a:pt x="816661" y="1787958"/>
                    <a:pt x="897814" y="1938643"/>
                    <a:pt x="1129652" y="1854633"/>
                  </a:cubicBezTo>
                  <a:cubicBezTo>
                    <a:pt x="1228236" y="2144479"/>
                    <a:pt x="1639716" y="2332883"/>
                    <a:pt x="2033956" y="2257540"/>
                  </a:cubicBezTo>
                  <a:cubicBezTo>
                    <a:pt x="2428101" y="2182198"/>
                    <a:pt x="2468677" y="1753192"/>
                    <a:pt x="2468677" y="1753192"/>
                  </a:cubicBezTo>
                  <a:cubicBezTo>
                    <a:pt x="2622315" y="1822724"/>
                    <a:pt x="2758523" y="1819867"/>
                    <a:pt x="2842533" y="1709758"/>
                  </a:cubicBezTo>
                  <a:cubicBezTo>
                    <a:pt x="2926639" y="1599649"/>
                    <a:pt x="2859964" y="1451821"/>
                    <a:pt x="2859964" y="1451821"/>
                  </a:cubicBezTo>
                  <a:cubicBezTo>
                    <a:pt x="2859964" y="1451821"/>
                    <a:pt x="3335261" y="1492397"/>
                    <a:pt x="3309258" y="1069201"/>
                  </a:cubicBezTo>
                  <a:lnTo>
                    <a:pt x="3309258" y="1069201"/>
                  </a:lnTo>
                  <a:close/>
                </a:path>
              </a:pathLst>
            </a:custGeom>
            <a:solidFill>
              <a:srgbClr val="8663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7EA2A7-B773-9D36-6101-43C11BDDBC9F}"/>
                </a:ext>
              </a:extLst>
            </p:cNvPr>
            <p:cNvSpPr/>
            <p:nvPr/>
          </p:nvSpPr>
          <p:spPr>
            <a:xfrm>
              <a:off x="-2233616" y="4309069"/>
              <a:ext cx="3253755" cy="1505254"/>
            </a:xfrm>
            <a:custGeom>
              <a:avLst/>
              <a:gdLst>
                <a:gd name="connsiteX0" fmla="*/ 3308977 w 3310291"/>
                <a:gd name="connsiteY0" fmla="*/ 326231 h 1531409"/>
                <a:gd name="connsiteX1" fmla="*/ 3115810 w 3310291"/>
                <a:gd name="connsiteY1" fmla="*/ 0 h 1531409"/>
                <a:gd name="connsiteX2" fmla="*/ 3123811 w 3310291"/>
                <a:gd name="connsiteY2" fmla="*/ 83153 h 1531409"/>
                <a:gd name="connsiteX3" fmla="*/ 2707759 w 3310291"/>
                <a:gd name="connsiteY3" fmla="*/ 452723 h 1531409"/>
                <a:gd name="connsiteX4" fmla="*/ 2683946 w 3310291"/>
                <a:gd name="connsiteY4" fmla="*/ 710089 h 1531409"/>
                <a:gd name="connsiteX5" fmla="*/ 2346475 w 3310291"/>
                <a:gd name="connsiteY5" fmla="*/ 742855 h 1531409"/>
                <a:gd name="connsiteX6" fmla="*/ 1939567 w 3310291"/>
                <a:gd name="connsiteY6" fmla="*/ 1234535 h 1531409"/>
                <a:gd name="connsiteX7" fmla="*/ 1139372 w 3310291"/>
                <a:gd name="connsiteY7" fmla="*/ 806006 h 1531409"/>
                <a:gd name="connsiteX8" fmla="*/ 860099 w 3310291"/>
                <a:gd name="connsiteY8" fmla="*/ 730472 h 1531409"/>
                <a:gd name="connsiteX9" fmla="*/ 437951 w 3310291"/>
                <a:gd name="connsiteY9" fmla="*/ 554165 h 1531409"/>
                <a:gd name="connsiteX10" fmla="*/ 254023 w 3310291"/>
                <a:gd name="connsiteY10" fmla="*/ 135160 h 1531409"/>
                <a:gd name="connsiteX11" fmla="*/ 158202 w 3310291"/>
                <a:gd name="connsiteY11" fmla="*/ 170402 h 1531409"/>
                <a:gd name="connsiteX12" fmla="*/ 190587 w 3310291"/>
                <a:gd name="connsiteY12" fmla="*/ 653891 h 1531409"/>
                <a:gd name="connsiteX13" fmla="*/ 222495 w 3310291"/>
                <a:gd name="connsiteY13" fmla="*/ 1100233 h 1531409"/>
                <a:gd name="connsiteX14" fmla="*/ 816665 w 3310291"/>
                <a:gd name="connsiteY14" fmla="*/ 1045178 h 1531409"/>
                <a:gd name="connsiteX15" fmla="*/ 1129656 w 3310291"/>
                <a:gd name="connsiteY15" fmla="*/ 1111853 h 1531409"/>
                <a:gd name="connsiteX16" fmla="*/ 2033960 w 3310291"/>
                <a:gd name="connsiteY16" fmla="*/ 1514761 h 1531409"/>
                <a:gd name="connsiteX17" fmla="*/ 2468681 w 3310291"/>
                <a:gd name="connsiteY17" fmla="*/ 1010412 h 1531409"/>
                <a:gd name="connsiteX18" fmla="*/ 2842537 w 3310291"/>
                <a:gd name="connsiteY18" fmla="*/ 966978 h 1531409"/>
                <a:gd name="connsiteX19" fmla="*/ 2859968 w 3310291"/>
                <a:gd name="connsiteY19" fmla="*/ 709041 h 1531409"/>
                <a:gd name="connsiteX20" fmla="*/ 3309262 w 3310291"/>
                <a:gd name="connsiteY20" fmla="*/ 326422 h 1531409"/>
                <a:gd name="connsiteX21" fmla="*/ 3309262 w 3310291"/>
                <a:gd name="connsiteY21" fmla="*/ 326422 h 153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10291" h="1531409">
                  <a:moveTo>
                    <a:pt x="3308977" y="326231"/>
                  </a:moveTo>
                  <a:cubicBezTo>
                    <a:pt x="3298404" y="154305"/>
                    <a:pt x="3216298" y="54102"/>
                    <a:pt x="3115810" y="0"/>
                  </a:cubicBezTo>
                  <a:cubicBezTo>
                    <a:pt x="3120286" y="25813"/>
                    <a:pt x="3123049" y="53340"/>
                    <a:pt x="3123811" y="83153"/>
                  </a:cubicBezTo>
                  <a:cubicBezTo>
                    <a:pt x="3133812" y="506825"/>
                    <a:pt x="2707759" y="452723"/>
                    <a:pt x="2707759" y="452723"/>
                  </a:cubicBezTo>
                  <a:cubicBezTo>
                    <a:pt x="2707759" y="452723"/>
                    <a:pt x="2763003" y="602361"/>
                    <a:pt x="2683946" y="710089"/>
                  </a:cubicBezTo>
                  <a:cubicBezTo>
                    <a:pt x="2604888" y="817721"/>
                    <a:pt x="2482302" y="816769"/>
                    <a:pt x="2346475" y="742855"/>
                  </a:cubicBezTo>
                  <a:cubicBezTo>
                    <a:pt x="2346475" y="742855"/>
                    <a:pt x="2296374" y="1170432"/>
                    <a:pt x="1939567" y="1234535"/>
                  </a:cubicBezTo>
                  <a:cubicBezTo>
                    <a:pt x="1582761" y="1298543"/>
                    <a:pt x="1218715" y="1098518"/>
                    <a:pt x="1139372" y="806006"/>
                  </a:cubicBezTo>
                  <a:cubicBezTo>
                    <a:pt x="928203" y="883349"/>
                    <a:pt x="860099" y="730472"/>
                    <a:pt x="860099" y="730472"/>
                  </a:cubicBezTo>
                  <a:cubicBezTo>
                    <a:pt x="860099" y="730472"/>
                    <a:pt x="481194" y="777621"/>
                    <a:pt x="437951" y="554165"/>
                  </a:cubicBezTo>
                  <a:cubicBezTo>
                    <a:pt x="247546" y="496157"/>
                    <a:pt x="116101" y="287369"/>
                    <a:pt x="254023" y="135160"/>
                  </a:cubicBezTo>
                  <a:cubicBezTo>
                    <a:pt x="196968" y="148304"/>
                    <a:pt x="197540" y="145066"/>
                    <a:pt x="158202" y="170402"/>
                  </a:cubicBezTo>
                  <a:cubicBezTo>
                    <a:pt x="-3533" y="258413"/>
                    <a:pt x="-109832" y="539401"/>
                    <a:pt x="190587" y="653891"/>
                  </a:cubicBezTo>
                  <a:cubicBezTo>
                    <a:pt x="42759" y="810387"/>
                    <a:pt x="-675" y="961168"/>
                    <a:pt x="222495" y="1100233"/>
                  </a:cubicBezTo>
                  <a:cubicBezTo>
                    <a:pt x="445666" y="1239393"/>
                    <a:pt x="816665" y="1045178"/>
                    <a:pt x="816665" y="1045178"/>
                  </a:cubicBezTo>
                  <a:cubicBezTo>
                    <a:pt x="816665" y="1045178"/>
                    <a:pt x="897818" y="1195864"/>
                    <a:pt x="1129656" y="1111853"/>
                  </a:cubicBezTo>
                  <a:cubicBezTo>
                    <a:pt x="1228240" y="1401699"/>
                    <a:pt x="1639720" y="1590104"/>
                    <a:pt x="2033960" y="1514761"/>
                  </a:cubicBezTo>
                  <a:cubicBezTo>
                    <a:pt x="2428104" y="1439418"/>
                    <a:pt x="2468681" y="1010412"/>
                    <a:pt x="2468681" y="1010412"/>
                  </a:cubicBezTo>
                  <a:cubicBezTo>
                    <a:pt x="2622319" y="1079945"/>
                    <a:pt x="2758527" y="1077087"/>
                    <a:pt x="2842537" y="966978"/>
                  </a:cubicBezTo>
                  <a:cubicBezTo>
                    <a:pt x="2926643" y="856869"/>
                    <a:pt x="2859968" y="709041"/>
                    <a:pt x="2859968" y="709041"/>
                  </a:cubicBezTo>
                  <a:cubicBezTo>
                    <a:pt x="2859968" y="709041"/>
                    <a:pt x="3335266" y="749618"/>
                    <a:pt x="3309262" y="326422"/>
                  </a:cubicBezTo>
                  <a:lnTo>
                    <a:pt x="3309262" y="326422"/>
                  </a:lnTo>
                  <a:close/>
                </a:path>
              </a:pathLst>
            </a:custGeom>
            <a:solidFill>
              <a:srgbClr val="754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EE114D-E18E-B1A8-DA12-EF0FB810D5C4}"/>
              </a:ext>
            </a:extLst>
          </p:cNvPr>
          <p:cNvSpPr txBox="1"/>
          <p:nvPr/>
        </p:nvSpPr>
        <p:spPr>
          <a:xfrm>
            <a:off x="3196008" y="2497976"/>
            <a:ext cx="579998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ln w="38100">
                  <a:solidFill>
                    <a:srgbClr val="FFCF37"/>
                  </a:solidFill>
                </a:ln>
                <a:solidFill>
                  <a:srgbClr val="ED3424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rPr>
              <a:t>THANK-YOU</a:t>
            </a:r>
          </a:p>
        </p:txBody>
      </p:sp>
    </p:spTree>
    <p:extLst>
      <p:ext uri="{BB962C8B-B14F-4D97-AF65-F5344CB8AC3E}">
        <p14:creationId xmlns:p14="http://schemas.microsoft.com/office/powerpoint/2010/main" val="2156212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5E609-244E-4B50-9029-8481D06DCEF6}"/>
              </a:ext>
            </a:extLst>
          </p:cNvPr>
          <p:cNvSpPr txBox="1"/>
          <p:nvPr/>
        </p:nvSpPr>
        <p:spPr>
          <a:xfrm>
            <a:off x="2371418" y="820445"/>
            <a:ext cx="744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roduct Sans" panose="020B0403030502040203" pitchFamily="34" charset="0"/>
                <a:ea typeface="Inter" panose="02000503000000020004" pitchFamily="50" charset="0"/>
                <a:cs typeface="Inter" panose="02000503000000020004" pitchFamily="50" charset="0"/>
              </a:rPr>
              <a:t>Instructions for use</a:t>
            </a:r>
            <a:endParaRPr lang="en-GB" sz="4400" b="1" dirty="0">
              <a:latin typeface="Product Sans" panose="020B0403030502040203" pitchFamily="34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65F97-07A2-4ABC-B8EA-E34FF1693386}"/>
              </a:ext>
            </a:extLst>
          </p:cNvPr>
          <p:cNvSpPr txBox="1"/>
          <p:nvPr/>
        </p:nvSpPr>
        <p:spPr>
          <a:xfrm>
            <a:off x="4239443" y="2640437"/>
            <a:ext cx="3708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What you are allowed to do :</a:t>
            </a:r>
            <a:endParaRPr lang="en-GB" sz="1600" b="1" dirty="0">
              <a:latin typeface="Product Sans" panose="020B04030305020402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87EAF-AEC6-473D-8951-367212120572}"/>
              </a:ext>
            </a:extLst>
          </p:cNvPr>
          <p:cNvSpPr txBox="1"/>
          <p:nvPr/>
        </p:nvSpPr>
        <p:spPr>
          <a:xfrm>
            <a:off x="3145093" y="2969314"/>
            <a:ext cx="5897100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Modify this template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Use it for personal or commercial projects</a:t>
            </a:r>
            <a:endParaRPr lang="en-GB" sz="1200" dirty="0">
              <a:solidFill>
                <a:schemeClr val="bg2">
                  <a:lumMod val="10000"/>
                </a:schemeClr>
              </a:solidFill>
              <a:latin typeface="Product Sans" panose="020B04030305020402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631C1-4AA6-4F93-8A5A-E07011287DAE}"/>
              </a:ext>
            </a:extLst>
          </p:cNvPr>
          <p:cNvSpPr txBox="1"/>
          <p:nvPr/>
        </p:nvSpPr>
        <p:spPr>
          <a:xfrm>
            <a:off x="3145093" y="1946063"/>
            <a:ext cx="589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You must credit </a:t>
            </a:r>
            <a:r>
              <a:rPr lang="en-US" sz="1600" dirty="0" err="1"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600" dirty="0"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in order to use this template</a:t>
            </a:r>
            <a:endParaRPr lang="en-GB" sz="1600" dirty="0">
              <a:latin typeface="Product Sans" panose="020B04030305020402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E771A-C854-413A-B954-5671F2BCFB49}"/>
              </a:ext>
            </a:extLst>
          </p:cNvPr>
          <p:cNvSpPr txBox="1"/>
          <p:nvPr/>
        </p:nvSpPr>
        <p:spPr>
          <a:xfrm>
            <a:off x="4178325" y="3939084"/>
            <a:ext cx="3830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What you are not allowed to do :</a:t>
            </a:r>
            <a:endParaRPr lang="en-GB" sz="1600" b="1" dirty="0">
              <a:latin typeface="Product Sans" panose="020B04030305020402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C646C4-C830-4713-A47A-21221862CF3E}"/>
              </a:ext>
            </a:extLst>
          </p:cNvPr>
          <p:cNvSpPr txBox="1"/>
          <p:nvPr/>
        </p:nvSpPr>
        <p:spPr>
          <a:xfrm>
            <a:off x="3145093" y="4267962"/>
            <a:ext cx="5897100" cy="1444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Offer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templates for download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Sublicense, sell or rent any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content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Distribute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content unless it has been authorized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Include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content in an online or offline file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Acquire the copyright of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content</a:t>
            </a:r>
          </a:p>
        </p:txBody>
      </p:sp>
    </p:spTree>
    <p:extLst>
      <p:ext uri="{BB962C8B-B14F-4D97-AF65-F5344CB8AC3E}">
        <p14:creationId xmlns:p14="http://schemas.microsoft.com/office/powerpoint/2010/main" val="1943172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E4D8A3-C12C-47B3-BEA4-1FEF6F323941}"/>
              </a:ext>
            </a:extLst>
          </p:cNvPr>
          <p:cNvSpPr txBox="1"/>
          <p:nvPr/>
        </p:nvSpPr>
        <p:spPr>
          <a:xfrm>
            <a:off x="5352514" y="3104258"/>
            <a:ext cx="2398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atin typeface="Product Sans" panose="020B0403030502040203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 </a:t>
            </a:r>
            <a:r>
              <a:rPr lang="en-IN" sz="3200" dirty="0">
                <a:latin typeface="Product Sans" panose="020B0403030502040203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Chef</a:t>
            </a:r>
            <a:endParaRPr lang="en-IN" sz="3200" dirty="0">
              <a:latin typeface="Product Sans" panose="020B0403030502040203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BD9661F-F00C-4A75-94BB-B36D350222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37" y="2912383"/>
            <a:ext cx="968524" cy="9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0AD2444-21B5-8966-95BD-D49ECA733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76201" y="-58173"/>
            <a:ext cx="12344402" cy="6974346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F364678-5D11-B5D8-79DF-03017177B258}"/>
              </a:ext>
            </a:extLst>
          </p:cNvPr>
          <p:cNvGrpSpPr/>
          <p:nvPr/>
        </p:nvGrpSpPr>
        <p:grpSpPr>
          <a:xfrm>
            <a:off x="8991001" y="378534"/>
            <a:ext cx="2505674" cy="1241993"/>
            <a:chOff x="8991001" y="378534"/>
            <a:chExt cx="2505674" cy="1241993"/>
          </a:xfrm>
        </p:grpSpPr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8F2A68E5-BBB8-7283-1C02-2F3E8B67C5B6}"/>
                </a:ext>
              </a:extLst>
            </p:cNvPr>
            <p:cNvGrpSpPr/>
            <p:nvPr/>
          </p:nvGrpSpPr>
          <p:grpSpPr>
            <a:xfrm rot="1348856">
              <a:off x="8991001" y="378534"/>
              <a:ext cx="2505674" cy="1241993"/>
              <a:chOff x="8464533" y="562452"/>
              <a:chExt cx="3998032" cy="1981713"/>
            </a:xfrm>
            <a:solidFill>
              <a:srgbClr val="232323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074D406-5469-C7AB-27E6-63350BEB4D75}"/>
                  </a:ext>
                </a:extLst>
              </p:cNvPr>
              <p:cNvSpPr/>
              <p:nvPr/>
            </p:nvSpPr>
            <p:spPr>
              <a:xfrm>
                <a:off x="8864437" y="1587166"/>
                <a:ext cx="287984" cy="538818"/>
              </a:xfrm>
              <a:custGeom>
                <a:avLst/>
                <a:gdLst>
                  <a:gd name="connsiteX0" fmla="*/ 220190 w 287984"/>
                  <a:gd name="connsiteY0" fmla="*/ 470521 h 538818"/>
                  <a:gd name="connsiteX1" fmla="*/ 205521 w 287984"/>
                  <a:gd name="connsiteY1" fmla="*/ 427087 h 538818"/>
                  <a:gd name="connsiteX2" fmla="*/ 163992 w 287984"/>
                  <a:gd name="connsiteY2" fmla="*/ 240492 h 538818"/>
                  <a:gd name="connsiteX3" fmla="*/ 176184 w 287984"/>
                  <a:gd name="connsiteY3" fmla="*/ 161245 h 538818"/>
                  <a:gd name="connsiteX4" fmla="*/ 195615 w 287984"/>
                  <a:gd name="connsiteY4" fmla="*/ 219252 h 538818"/>
                  <a:gd name="connsiteX5" fmla="*/ 220285 w 287984"/>
                  <a:gd name="connsiteY5" fmla="*/ 470521 h 538818"/>
                  <a:gd name="connsiteX6" fmla="*/ 220285 w 287984"/>
                  <a:gd name="connsiteY6" fmla="*/ 470521 h 538818"/>
                  <a:gd name="connsiteX7" fmla="*/ 44549 w 287984"/>
                  <a:gd name="connsiteY7" fmla="*/ 346410 h 538818"/>
                  <a:gd name="connsiteX8" fmla="*/ 209617 w 287984"/>
                  <a:gd name="connsiteY8" fmla="*/ 536625 h 538818"/>
                  <a:gd name="connsiteX9" fmla="*/ 245145 w 287984"/>
                  <a:gd name="connsiteY9" fmla="*/ 204297 h 538818"/>
                  <a:gd name="connsiteX10" fmla="*/ 65885 w 287984"/>
                  <a:gd name="connsiteY10" fmla="*/ 4177 h 538818"/>
                  <a:gd name="connsiteX11" fmla="*/ 44549 w 287984"/>
                  <a:gd name="connsiteY11" fmla="*/ 346410 h 538818"/>
                  <a:gd name="connsiteX12" fmla="*/ 44549 w 287984"/>
                  <a:gd name="connsiteY12" fmla="*/ 346410 h 5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7984" h="538818">
                    <a:moveTo>
                      <a:pt x="220190" y="470521"/>
                    </a:moveTo>
                    <a:cubicBezTo>
                      <a:pt x="215046" y="456996"/>
                      <a:pt x="210093" y="442518"/>
                      <a:pt x="205521" y="427087"/>
                    </a:cubicBezTo>
                    <a:cubicBezTo>
                      <a:pt x="190757" y="377938"/>
                      <a:pt x="168469" y="303738"/>
                      <a:pt x="163992" y="240492"/>
                    </a:cubicBezTo>
                    <a:cubicBezTo>
                      <a:pt x="161230" y="202202"/>
                      <a:pt x="165421" y="175818"/>
                      <a:pt x="176184" y="161245"/>
                    </a:cubicBezTo>
                    <a:cubicBezTo>
                      <a:pt x="183995" y="181914"/>
                      <a:pt x="190567" y="202202"/>
                      <a:pt x="195615" y="219252"/>
                    </a:cubicBezTo>
                    <a:cubicBezTo>
                      <a:pt x="234287" y="347839"/>
                      <a:pt x="250860" y="433945"/>
                      <a:pt x="220285" y="470521"/>
                    </a:cubicBezTo>
                    <a:lnTo>
                      <a:pt x="220285" y="470521"/>
                    </a:lnTo>
                    <a:close/>
                    <a:moveTo>
                      <a:pt x="44549" y="346410"/>
                    </a:moveTo>
                    <a:cubicBezTo>
                      <a:pt x="70933" y="434422"/>
                      <a:pt x="123892" y="556722"/>
                      <a:pt x="209617" y="536625"/>
                    </a:cubicBezTo>
                    <a:cubicBezTo>
                      <a:pt x="329156" y="500715"/>
                      <a:pt x="287150" y="344029"/>
                      <a:pt x="245145" y="204297"/>
                    </a:cubicBezTo>
                    <a:cubicBezTo>
                      <a:pt x="216761" y="109809"/>
                      <a:pt x="164945" y="-25541"/>
                      <a:pt x="65885" y="4177"/>
                    </a:cubicBezTo>
                    <a:cubicBezTo>
                      <a:pt x="-47272" y="38181"/>
                      <a:pt x="12926" y="241255"/>
                      <a:pt x="44549" y="346410"/>
                    </a:cubicBezTo>
                    <a:lnTo>
                      <a:pt x="44549" y="346410"/>
                    </a:lnTo>
                    <a:close/>
                  </a:path>
                </a:pathLst>
              </a:custGeom>
              <a:solidFill>
                <a:srgbClr val="2323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3D929A0-EDCF-1FD5-63A1-3BD863C2CD14}"/>
                  </a:ext>
                </a:extLst>
              </p:cNvPr>
              <p:cNvSpPr/>
              <p:nvPr/>
            </p:nvSpPr>
            <p:spPr>
              <a:xfrm>
                <a:off x="8464533" y="562452"/>
                <a:ext cx="3998032" cy="1981713"/>
              </a:xfrm>
              <a:custGeom>
                <a:avLst/>
                <a:gdLst>
                  <a:gd name="connsiteX0" fmla="*/ 3653711 w 3998032"/>
                  <a:gd name="connsiteY0" fmla="*/ 411576 h 1981713"/>
                  <a:gd name="connsiteX1" fmla="*/ 3703051 w 3998032"/>
                  <a:gd name="connsiteY1" fmla="*/ 420720 h 1981713"/>
                  <a:gd name="connsiteX2" fmla="*/ 3801539 w 3998032"/>
                  <a:gd name="connsiteY2" fmla="*/ 430912 h 1981713"/>
                  <a:gd name="connsiteX3" fmla="*/ 3833734 w 3998032"/>
                  <a:gd name="connsiteY3" fmla="*/ 463773 h 1981713"/>
                  <a:gd name="connsiteX4" fmla="*/ 3694383 w 3998032"/>
                  <a:gd name="connsiteY4" fmla="*/ 1049370 h 1981713"/>
                  <a:gd name="connsiteX5" fmla="*/ 3641519 w 3998032"/>
                  <a:gd name="connsiteY5" fmla="*/ 1063276 h 1981713"/>
                  <a:gd name="connsiteX6" fmla="*/ 3609706 w 3998032"/>
                  <a:gd name="connsiteY6" fmla="*/ 1056037 h 1981713"/>
                  <a:gd name="connsiteX7" fmla="*/ 3544269 w 3998032"/>
                  <a:gd name="connsiteY7" fmla="*/ 1046608 h 1981713"/>
                  <a:gd name="connsiteX8" fmla="*/ 3508836 w 3998032"/>
                  <a:gd name="connsiteY8" fmla="*/ 1040035 h 1981713"/>
                  <a:gd name="connsiteX9" fmla="*/ 3507217 w 3998032"/>
                  <a:gd name="connsiteY9" fmla="*/ 941547 h 1981713"/>
                  <a:gd name="connsiteX10" fmla="*/ 3579511 w 3998032"/>
                  <a:gd name="connsiteY10" fmla="*/ 420720 h 1981713"/>
                  <a:gd name="connsiteX11" fmla="*/ 3653616 w 3998032"/>
                  <a:gd name="connsiteY11" fmla="*/ 411576 h 1981713"/>
                  <a:gd name="connsiteX12" fmla="*/ 3653616 w 3998032"/>
                  <a:gd name="connsiteY12" fmla="*/ 411576 h 1981713"/>
                  <a:gd name="connsiteX13" fmla="*/ 3390440 w 3998032"/>
                  <a:gd name="connsiteY13" fmla="*/ 1210819 h 1981713"/>
                  <a:gd name="connsiteX14" fmla="*/ 3172984 w 3998032"/>
                  <a:gd name="connsiteY14" fmla="*/ 1221296 h 1981713"/>
                  <a:gd name="connsiteX15" fmla="*/ 3172984 w 3998032"/>
                  <a:gd name="connsiteY15" fmla="*/ 1209199 h 1981713"/>
                  <a:gd name="connsiteX16" fmla="*/ 3160697 w 3998032"/>
                  <a:gd name="connsiteY16" fmla="*/ 1197103 h 1981713"/>
                  <a:gd name="connsiteX17" fmla="*/ 3156030 w 3998032"/>
                  <a:gd name="connsiteY17" fmla="*/ 1081850 h 1981713"/>
                  <a:gd name="connsiteX18" fmla="*/ 3172794 w 3998032"/>
                  <a:gd name="connsiteY18" fmla="*/ 926974 h 1981713"/>
                  <a:gd name="connsiteX19" fmla="*/ 3266996 w 3998032"/>
                  <a:gd name="connsiteY19" fmla="*/ 926593 h 1981713"/>
                  <a:gd name="connsiteX20" fmla="*/ 3417110 w 3998032"/>
                  <a:gd name="connsiteY20" fmla="*/ 953358 h 1981713"/>
                  <a:gd name="connsiteX21" fmla="*/ 3417777 w 3998032"/>
                  <a:gd name="connsiteY21" fmla="*/ 1125760 h 1981713"/>
                  <a:gd name="connsiteX22" fmla="*/ 3390440 w 3998032"/>
                  <a:gd name="connsiteY22" fmla="*/ 1210914 h 1981713"/>
                  <a:gd name="connsiteX23" fmla="*/ 3390440 w 3998032"/>
                  <a:gd name="connsiteY23" fmla="*/ 1210914 h 1981713"/>
                  <a:gd name="connsiteX24" fmla="*/ 3223372 w 3998032"/>
                  <a:gd name="connsiteY24" fmla="*/ 61532 h 1981713"/>
                  <a:gd name="connsiteX25" fmla="*/ 3281093 w 3998032"/>
                  <a:gd name="connsiteY25" fmla="*/ 61342 h 1981713"/>
                  <a:gd name="connsiteX26" fmla="*/ 3394536 w 3998032"/>
                  <a:gd name="connsiteY26" fmla="*/ 51817 h 1981713"/>
                  <a:gd name="connsiteX27" fmla="*/ 3437970 w 3998032"/>
                  <a:gd name="connsiteY27" fmla="*/ 82011 h 1981713"/>
                  <a:gd name="connsiteX28" fmla="*/ 3406061 w 3998032"/>
                  <a:gd name="connsiteY28" fmla="*/ 773240 h 1981713"/>
                  <a:gd name="connsiteX29" fmla="*/ 3349388 w 3998032"/>
                  <a:gd name="connsiteY29" fmla="*/ 800291 h 1981713"/>
                  <a:gd name="connsiteX30" fmla="*/ 3311859 w 3998032"/>
                  <a:gd name="connsiteY30" fmla="*/ 798958 h 1981713"/>
                  <a:gd name="connsiteX31" fmla="*/ 3235945 w 3998032"/>
                  <a:gd name="connsiteY31" fmla="*/ 802291 h 1981713"/>
                  <a:gd name="connsiteX32" fmla="*/ 3194606 w 3998032"/>
                  <a:gd name="connsiteY32" fmla="*/ 802482 h 1981713"/>
                  <a:gd name="connsiteX33" fmla="*/ 3171746 w 3998032"/>
                  <a:gd name="connsiteY33" fmla="*/ 691611 h 1981713"/>
                  <a:gd name="connsiteX34" fmla="*/ 3141742 w 3998032"/>
                  <a:gd name="connsiteY34" fmla="*/ 88012 h 1981713"/>
                  <a:gd name="connsiteX35" fmla="*/ 3223467 w 3998032"/>
                  <a:gd name="connsiteY35" fmla="*/ 61818 h 1981713"/>
                  <a:gd name="connsiteX36" fmla="*/ 3223467 w 3998032"/>
                  <a:gd name="connsiteY36" fmla="*/ 61818 h 1981713"/>
                  <a:gd name="connsiteX37" fmla="*/ 2677875 w 3998032"/>
                  <a:gd name="connsiteY37" fmla="*/ 339091 h 1981713"/>
                  <a:gd name="connsiteX38" fmla="*/ 2757790 w 3998032"/>
                  <a:gd name="connsiteY38" fmla="*/ 296514 h 1981713"/>
                  <a:gd name="connsiteX39" fmla="*/ 2817607 w 3998032"/>
                  <a:gd name="connsiteY39" fmla="*/ 285465 h 1981713"/>
                  <a:gd name="connsiteX40" fmla="*/ 2933526 w 3998032"/>
                  <a:gd name="connsiteY40" fmla="*/ 254223 h 1981713"/>
                  <a:gd name="connsiteX41" fmla="*/ 2984199 w 3998032"/>
                  <a:gd name="connsiteY41" fmla="*/ 277369 h 1981713"/>
                  <a:gd name="connsiteX42" fmla="*/ 3080973 w 3998032"/>
                  <a:gd name="connsiteY42" fmla="*/ 1000697 h 1981713"/>
                  <a:gd name="connsiteX43" fmla="*/ 3027252 w 3998032"/>
                  <a:gd name="connsiteY43" fmla="*/ 1039464 h 1981713"/>
                  <a:gd name="connsiteX44" fmla="*/ 2988104 w 3998032"/>
                  <a:gd name="connsiteY44" fmla="*/ 1045084 h 1981713"/>
                  <a:gd name="connsiteX45" fmla="*/ 2909904 w 3998032"/>
                  <a:gd name="connsiteY45" fmla="*/ 1062800 h 1981713"/>
                  <a:gd name="connsiteX46" fmla="*/ 2867041 w 3998032"/>
                  <a:gd name="connsiteY46" fmla="*/ 1070706 h 1981713"/>
                  <a:gd name="connsiteX47" fmla="*/ 2822464 w 3998032"/>
                  <a:gd name="connsiteY47" fmla="*/ 959930 h 1981713"/>
                  <a:gd name="connsiteX48" fmla="*/ 2677875 w 3998032"/>
                  <a:gd name="connsiteY48" fmla="*/ 339091 h 1981713"/>
                  <a:gd name="connsiteX49" fmla="*/ 2677875 w 3998032"/>
                  <a:gd name="connsiteY49" fmla="*/ 339091 h 1981713"/>
                  <a:gd name="connsiteX50" fmla="*/ 2206578 w 3998032"/>
                  <a:gd name="connsiteY50" fmla="*/ 362522 h 1981713"/>
                  <a:gd name="connsiteX51" fmla="*/ 2627202 w 3998032"/>
                  <a:gd name="connsiteY51" fmla="*/ 522828 h 1981713"/>
                  <a:gd name="connsiteX52" fmla="*/ 2660825 w 3998032"/>
                  <a:gd name="connsiteY52" fmla="*/ 629032 h 1981713"/>
                  <a:gd name="connsiteX53" fmla="*/ 2627583 w 3998032"/>
                  <a:gd name="connsiteY53" fmla="*/ 656464 h 1981713"/>
                  <a:gd name="connsiteX54" fmla="*/ 2337547 w 3998032"/>
                  <a:gd name="connsiteY54" fmla="*/ 709613 h 1981713"/>
                  <a:gd name="connsiteX55" fmla="*/ 2242106 w 3998032"/>
                  <a:gd name="connsiteY55" fmla="*/ 639319 h 1981713"/>
                  <a:gd name="connsiteX56" fmla="*/ 2175145 w 3998032"/>
                  <a:gd name="connsiteY56" fmla="*/ 920306 h 1981713"/>
                  <a:gd name="connsiteX57" fmla="*/ 2184099 w 3998032"/>
                  <a:gd name="connsiteY57" fmla="*/ 958501 h 1981713"/>
                  <a:gd name="connsiteX58" fmla="*/ 2188099 w 3998032"/>
                  <a:gd name="connsiteY58" fmla="*/ 978409 h 1981713"/>
                  <a:gd name="connsiteX59" fmla="*/ 2351358 w 3998032"/>
                  <a:gd name="connsiteY59" fmla="*/ 1143858 h 1981713"/>
                  <a:gd name="connsiteX60" fmla="*/ 2454418 w 3998032"/>
                  <a:gd name="connsiteY60" fmla="*/ 1107853 h 1981713"/>
                  <a:gd name="connsiteX61" fmla="*/ 2438131 w 3998032"/>
                  <a:gd name="connsiteY61" fmla="*/ 1027081 h 1981713"/>
                  <a:gd name="connsiteX62" fmla="*/ 2412508 w 3998032"/>
                  <a:gd name="connsiteY62" fmla="*/ 1032225 h 1981713"/>
                  <a:gd name="connsiteX63" fmla="*/ 2412794 w 3998032"/>
                  <a:gd name="connsiteY63" fmla="*/ 1033558 h 1981713"/>
                  <a:gd name="connsiteX64" fmla="*/ 2370884 w 3998032"/>
                  <a:gd name="connsiteY64" fmla="*/ 1042036 h 1981713"/>
                  <a:gd name="connsiteX65" fmla="*/ 2335070 w 3998032"/>
                  <a:gd name="connsiteY65" fmla="*/ 1050703 h 1981713"/>
                  <a:gd name="connsiteX66" fmla="*/ 2308686 w 3998032"/>
                  <a:gd name="connsiteY66" fmla="*/ 1028415 h 1981713"/>
                  <a:gd name="connsiteX67" fmla="*/ 2271729 w 3998032"/>
                  <a:gd name="connsiteY67" fmla="*/ 845630 h 1981713"/>
                  <a:gd name="connsiteX68" fmla="*/ 2285159 w 3998032"/>
                  <a:gd name="connsiteY68" fmla="*/ 804292 h 1981713"/>
                  <a:gd name="connsiteX69" fmla="*/ 2327164 w 3998032"/>
                  <a:gd name="connsiteY69" fmla="*/ 795814 h 1981713"/>
                  <a:gd name="connsiteX70" fmla="*/ 2529285 w 3998032"/>
                  <a:gd name="connsiteY70" fmla="*/ 757714 h 1981713"/>
                  <a:gd name="connsiteX71" fmla="*/ 2575862 w 3998032"/>
                  <a:gd name="connsiteY71" fmla="*/ 748285 h 1981713"/>
                  <a:gd name="connsiteX72" fmla="*/ 2706545 w 3998032"/>
                  <a:gd name="connsiteY72" fmla="*/ 746665 h 1981713"/>
                  <a:gd name="connsiteX73" fmla="*/ 2799414 w 3998032"/>
                  <a:gd name="connsiteY73" fmla="*/ 1242061 h 1981713"/>
                  <a:gd name="connsiteX74" fmla="*/ 2803224 w 3998032"/>
                  <a:gd name="connsiteY74" fmla="*/ 1255110 h 1981713"/>
                  <a:gd name="connsiteX75" fmla="*/ 2806176 w 3998032"/>
                  <a:gd name="connsiteY75" fmla="*/ 1269683 h 1981713"/>
                  <a:gd name="connsiteX76" fmla="*/ 2506044 w 3998032"/>
                  <a:gd name="connsiteY76" fmla="*/ 1399318 h 1981713"/>
                  <a:gd name="connsiteX77" fmla="*/ 2490899 w 3998032"/>
                  <a:gd name="connsiteY77" fmla="*/ 1402366 h 1981713"/>
                  <a:gd name="connsiteX78" fmla="*/ 2395268 w 3998032"/>
                  <a:gd name="connsiteY78" fmla="*/ 1427227 h 1981713"/>
                  <a:gd name="connsiteX79" fmla="*/ 1803385 w 3998032"/>
                  <a:gd name="connsiteY79" fmla="*/ 989934 h 1981713"/>
                  <a:gd name="connsiteX80" fmla="*/ 2206578 w 3998032"/>
                  <a:gd name="connsiteY80" fmla="*/ 362522 h 1981713"/>
                  <a:gd name="connsiteX81" fmla="*/ 2206578 w 3998032"/>
                  <a:gd name="connsiteY81" fmla="*/ 362522 h 1981713"/>
                  <a:gd name="connsiteX82" fmla="*/ 761540 w 3998032"/>
                  <a:gd name="connsiteY82" fmla="*/ 475870 h 1981713"/>
                  <a:gd name="connsiteX83" fmla="*/ 821548 w 3998032"/>
                  <a:gd name="connsiteY83" fmla="*/ 442056 h 1981713"/>
                  <a:gd name="connsiteX84" fmla="*/ 882412 w 3998032"/>
                  <a:gd name="connsiteY84" fmla="*/ 431388 h 1981713"/>
                  <a:gd name="connsiteX85" fmla="*/ 1183593 w 3998032"/>
                  <a:gd name="connsiteY85" fmla="*/ 389573 h 1981713"/>
                  <a:gd name="connsiteX86" fmla="*/ 1269223 w 3998032"/>
                  <a:gd name="connsiteY86" fmla="*/ 647605 h 1981713"/>
                  <a:gd name="connsiteX87" fmla="*/ 1354852 w 3998032"/>
                  <a:gd name="connsiteY87" fmla="*/ 905638 h 1981713"/>
                  <a:gd name="connsiteX88" fmla="*/ 1342946 w 3998032"/>
                  <a:gd name="connsiteY88" fmla="*/ 353188 h 1981713"/>
                  <a:gd name="connsiteX89" fmla="*/ 1353995 w 3998032"/>
                  <a:gd name="connsiteY89" fmla="*/ 354331 h 1981713"/>
                  <a:gd name="connsiteX90" fmla="*/ 1679464 w 3998032"/>
                  <a:gd name="connsiteY90" fmla="*/ 293180 h 1981713"/>
                  <a:gd name="connsiteX91" fmla="*/ 1755855 w 3998032"/>
                  <a:gd name="connsiteY91" fmla="*/ 279845 h 1981713"/>
                  <a:gd name="connsiteX92" fmla="*/ 1776810 w 3998032"/>
                  <a:gd name="connsiteY92" fmla="*/ 314611 h 1981713"/>
                  <a:gd name="connsiteX93" fmla="*/ 1820720 w 3998032"/>
                  <a:gd name="connsiteY93" fmla="*/ 540640 h 1981713"/>
                  <a:gd name="connsiteX94" fmla="*/ 1752616 w 3998032"/>
                  <a:gd name="connsiteY94" fmla="*/ 1000411 h 1981713"/>
                  <a:gd name="connsiteX95" fmla="*/ 1888729 w 3998032"/>
                  <a:gd name="connsiteY95" fmla="*/ 1312927 h 1981713"/>
                  <a:gd name="connsiteX96" fmla="*/ 1693942 w 3998032"/>
                  <a:gd name="connsiteY96" fmla="*/ 1347026 h 1981713"/>
                  <a:gd name="connsiteX97" fmla="*/ 1636983 w 3998032"/>
                  <a:gd name="connsiteY97" fmla="*/ 1167670 h 1981713"/>
                  <a:gd name="connsiteX98" fmla="*/ 1593263 w 3998032"/>
                  <a:gd name="connsiteY98" fmla="*/ 911924 h 1981713"/>
                  <a:gd name="connsiteX99" fmla="*/ 1585167 w 3998032"/>
                  <a:gd name="connsiteY99" fmla="*/ 865347 h 1981713"/>
                  <a:gd name="connsiteX100" fmla="*/ 1575547 w 3998032"/>
                  <a:gd name="connsiteY100" fmla="*/ 816293 h 1981713"/>
                  <a:gd name="connsiteX101" fmla="*/ 1574213 w 3998032"/>
                  <a:gd name="connsiteY101" fmla="*/ 1348741 h 1981713"/>
                  <a:gd name="connsiteX102" fmla="*/ 1530017 w 3998032"/>
                  <a:gd name="connsiteY102" fmla="*/ 1375696 h 1981713"/>
                  <a:gd name="connsiteX103" fmla="*/ 1347328 w 3998032"/>
                  <a:gd name="connsiteY103" fmla="*/ 1407700 h 1981713"/>
                  <a:gd name="connsiteX104" fmla="*/ 1304179 w 3998032"/>
                  <a:gd name="connsiteY104" fmla="*/ 1391984 h 1981713"/>
                  <a:gd name="connsiteX105" fmla="*/ 1205881 w 3998032"/>
                  <a:gd name="connsiteY105" fmla="*/ 1122522 h 1981713"/>
                  <a:gd name="connsiteX106" fmla="*/ 1107393 w 3998032"/>
                  <a:gd name="connsiteY106" fmla="*/ 851726 h 1981713"/>
                  <a:gd name="connsiteX107" fmla="*/ 1158066 w 3998032"/>
                  <a:gd name="connsiteY107" fmla="*/ 1177576 h 1981713"/>
                  <a:gd name="connsiteX108" fmla="*/ 1178640 w 3998032"/>
                  <a:gd name="connsiteY108" fmla="*/ 1294639 h 1981713"/>
                  <a:gd name="connsiteX109" fmla="*/ 1200452 w 3998032"/>
                  <a:gd name="connsiteY109" fmla="*/ 1412939 h 1981713"/>
                  <a:gd name="connsiteX110" fmla="*/ 1191689 w 3998032"/>
                  <a:gd name="connsiteY110" fmla="*/ 1429513 h 1981713"/>
                  <a:gd name="connsiteX111" fmla="*/ 1143207 w 3998032"/>
                  <a:gd name="connsiteY111" fmla="*/ 1437990 h 1981713"/>
                  <a:gd name="connsiteX112" fmla="*/ 964899 w 3998032"/>
                  <a:gd name="connsiteY112" fmla="*/ 1470661 h 1981713"/>
                  <a:gd name="connsiteX113" fmla="*/ 934895 w 3998032"/>
                  <a:gd name="connsiteY113" fmla="*/ 1463612 h 1981713"/>
                  <a:gd name="connsiteX114" fmla="*/ 761826 w 3998032"/>
                  <a:gd name="connsiteY114" fmla="*/ 476060 h 1981713"/>
                  <a:gd name="connsiteX115" fmla="*/ 761826 w 3998032"/>
                  <a:gd name="connsiteY115" fmla="*/ 476060 h 1981713"/>
                  <a:gd name="connsiteX116" fmla="*/ 401686 w 3998032"/>
                  <a:gd name="connsiteY116" fmla="*/ 764572 h 1981713"/>
                  <a:gd name="connsiteX117" fmla="*/ 766684 w 3998032"/>
                  <a:gd name="connsiteY117" fmla="*/ 814388 h 1981713"/>
                  <a:gd name="connsiteX118" fmla="*/ 768398 w 3998032"/>
                  <a:gd name="connsiteY118" fmla="*/ 815817 h 1981713"/>
                  <a:gd name="connsiteX119" fmla="*/ 883460 w 3998032"/>
                  <a:gd name="connsiteY119" fmla="*/ 1472375 h 1981713"/>
                  <a:gd name="connsiteX120" fmla="*/ 909463 w 3998032"/>
                  <a:gd name="connsiteY120" fmla="*/ 1512666 h 1981713"/>
                  <a:gd name="connsiteX121" fmla="*/ 920608 w 3998032"/>
                  <a:gd name="connsiteY121" fmla="*/ 1522191 h 1981713"/>
                  <a:gd name="connsiteX122" fmla="*/ 931752 w 3998032"/>
                  <a:gd name="connsiteY122" fmla="*/ 1531716 h 1981713"/>
                  <a:gd name="connsiteX123" fmla="*/ 942896 w 3998032"/>
                  <a:gd name="connsiteY123" fmla="*/ 1541241 h 1981713"/>
                  <a:gd name="connsiteX124" fmla="*/ 954040 w 3998032"/>
                  <a:gd name="connsiteY124" fmla="*/ 1550766 h 1981713"/>
                  <a:gd name="connsiteX125" fmla="*/ 965185 w 3998032"/>
                  <a:gd name="connsiteY125" fmla="*/ 1560291 h 1981713"/>
                  <a:gd name="connsiteX126" fmla="*/ 976329 w 3998032"/>
                  <a:gd name="connsiteY126" fmla="*/ 1569816 h 1981713"/>
                  <a:gd name="connsiteX127" fmla="*/ 982901 w 3998032"/>
                  <a:gd name="connsiteY127" fmla="*/ 1576007 h 1981713"/>
                  <a:gd name="connsiteX128" fmla="*/ 690960 w 3998032"/>
                  <a:gd name="connsiteY128" fmla="*/ 1810417 h 1981713"/>
                  <a:gd name="connsiteX129" fmla="*/ 89837 w 3998032"/>
                  <a:gd name="connsiteY129" fmla="*/ 1420940 h 1981713"/>
                  <a:gd name="connsiteX130" fmla="*/ 68501 w 3998032"/>
                  <a:gd name="connsiteY130" fmla="*/ 1349788 h 1981713"/>
                  <a:gd name="connsiteX131" fmla="*/ 401686 w 3998032"/>
                  <a:gd name="connsiteY131" fmla="*/ 764477 h 1981713"/>
                  <a:gd name="connsiteX132" fmla="*/ 401686 w 3998032"/>
                  <a:gd name="connsiteY132" fmla="*/ 764477 h 1981713"/>
                  <a:gd name="connsiteX133" fmla="*/ 2906189 w 3998032"/>
                  <a:gd name="connsiteY133" fmla="*/ 1486663 h 1981713"/>
                  <a:gd name="connsiteX134" fmla="*/ 2879710 w 3998032"/>
                  <a:gd name="connsiteY134" fmla="*/ 1367886 h 1981713"/>
                  <a:gd name="connsiteX135" fmla="*/ 2867899 w 3998032"/>
                  <a:gd name="connsiteY135" fmla="*/ 1204056 h 1981713"/>
                  <a:gd name="connsiteX136" fmla="*/ 2965625 w 3998032"/>
                  <a:gd name="connsiteY136" fmla="*/ 1185958 h 1981713"/>
                  <a:gd name="connsiteX137" fmla="*/ 3107738 w 3998032"/>
                  <a:gd name="connsiteY137" fmla="*/ 1169480 h 1981713"/>
                  <a:gd name="connsiteX138" fmla="*/ 3108976 w 3998032"/>
                  <a:gd name="connsiteY138" fmla="*/ 1199103 h 1981713"/>
                  <a:gd name="connsiteX139" fmla="*/ 3110119 w 3998032"/>
                  <a:gd name="connsiteY139" fmla="*/ 1208056 h 1981713"/>
                  <a:gd name="connsiteX140" fmla="*/ 3122502 w 3998032"/>
                  <a:gd name="connsiteY140" fmla="*/ 1232917 h 1981713"/>
                  <a:gd name="connsiteX141" fmla="*/ 3136504 w 3998032"/>
                  <a:gd name="connsiteY141" fmla="*/ 1258158 h 1981713"/>
                  <a:gd name="connsiteX142" fmla="*/ 3140504 w 3998032"/>
                  <a:gd name="connsiteY142" fmla="*/ 1261396 h 1981713"/>
                  <a:gd name="connsiteX143" fmla="*/ 3172508 w 3998032"/>
                  <a:gd name="connsiteY143" fmla="*/ 1434370 h 1981713"/>
                  <a:gd name="connsiteX144" fmla="*/ 2923430 w 3998032"/>
                  <a:gd name="connsiteY144" fmla="*/ 1509713 h 1981713"/>
                  <a:gd name="connsiteX145" fmla="*/ 2921143 w 3998032"/>
                  <a:gd name="connsiteY145" fmla="*/ 1497140 h 1981713"/>
                  <a:gd name="connsiteX146" fmla="*/ 2906189 w 3998032"/>
                  <a:gd name="connsiteY146" fmla="*/ 1486853 h 1981713"/>
                  <a:gd name="connsiteX147" fmla="*/ 2906189 w 3998032"/>
                  <a:gd name="connsiteY147" fmla="*/ 1486853 h 1981713"/>
                  <a:gd name="connsiteX148" fmla="*/ 3430922 w 3998032"/>
                  <a:gd name="connsiteY148" fmla="*/ 1272541 h 1981713"/>
                  <a:gd name="connsiteX149" fmla="*/ 3470355 w 3998032"/>
                  <a:gd name="connsiteY149" fmla="*/ 1142810 h 1981713"/>
                  <a:gd name="connsiteX150" fmla="*/ 3550936 w 3998032"/>
                  <a:gd name="connsiteY150" fmla="*/ 1157764 h 1981713"/>
                  <a:gd name="connsiteX151" fmla="*/ 3674952 w 3998032"/>
                  <a:gd name="connsiteY151" fmla="*/ 1204913 h 1981713"/>
                  <a:gd name="connsiteX152" fmla="*/ 3636852 w 3998032"/>
                  <a:gd name="connsiteY152" fmla="*/ 1410082 h 1981713"/>
                  <a:gd name="connsiteX153" fmla="*/ 3422730 w 3998032"/>
                  <a:gd name="connsiteY153" fmla="*/ 1394461 h 1981713"/>
                  <a:gd name="connsiteX154" fmla="*/ 3424635 w 3998032"/>
                  <a:gd name="connsiteY154" fmla="*/ 1384078 h 1981713"/>
                  <a:gd name="connsiteX155" fmla="*/ 3416158 w 3998032"/>
                  <a:gd name="connsiteY155" fmla="*/ 1371696 h 1981713"/>
                  <a:gd name="connsiteX156" fmla="*/ 3430922 w 3998032"/>
                  <a:gd name="connsiteY156" fmla="*/ 1272445 h 1981713"/>
                  <a:gd name="connsiteX157" fmla="*/ 3430922 w 3998032"/>
                  <a:gd name="connsiteY157" fmla="*/ 1272445 h 1981713"/>
                  <a:gd name="connsiteX158" fmla="*/ 3971465 w 3998032"/>
                  <a:gd name="connsiteY158" fmla="*/ 496920 h 1981713"/>
                  <a:gd name="connsiteX159" fmla="*/ 3966417 w 3998032"/>
                  <a:gd name="connsiteY159" fmla="*/ 493205 h 1981713"/>
                  <a:gd name="connsiteX160" fmla="*/ 3960321 w 3998032"/>
                  <a:gd name="connsiteY160" fmla="*/ 487300 h 1981713"/>
                  <a:gd name="connsiteX161" fmla="*/ 3955273 w 3998032"/>
                  <a:gd name="connsiteY161" fmla="*/ 483585 h 1981713"/>
                  <a:gd name="connsiteX162" fmla="*/ 3949176 w 3998032"/>
                  <a:gd name="connsiteY162" fmla="*/ 477679 h 1981713"/>
                  <a:gd name="connsiteX163" fmla="*/ 3944128 w 3998032"/>
                  <a:gd name="connsiteY163" fmla="*/ 474060 h 1981713"/>
                  <a:gd name="connsiteX164" fmla="*/ 3938032 w 3998032"/>
                  <a:gd name="connsiteY164" fmla="*/ 468154 h 1981713"/>
                  <a:gd name="connsiteX165" fmla="*/ 3932984 w 3998032"/>
                  <a:gd name="connsiteY165" fmla="*/ 464535 h 1981713"/>
                  <a:gd name="connsiteX166" fmla="*/ 3926888 w 3998032"/>
                  <a:gd name="connsiteY166" fmla="*/ 458629 h 1981713"/>
                  <a:gd name="connsiteX167" fmla="*/ 3921840 w 3998032"/>
                  <a:gd name="connsiteY167" fmla="*/ 455010 h 1981713"/>
                  <a:gd name="connsiteX168" fmla="*/ 3915744 w 3998032"/>
                  <a:gd name="connsiteY168" fmla="*/ 449104 h 1981713"/>
                  <a:gd name="connsiteX169" fmla="*/ 3910696 w 3998032"/>
                  <a:gd name="connsiteY169" fmla="*/ 445485 h 1981713"/>
                  <a:gd name="connsiteX170" fmla="*/ 3904600 w 3998032"/>
                  <a:gd name="connsiteY170" fmla="*/ 439579 h 1981713"/>
                  <a:gd name="connsiteX171" fmla="*/ 3899551 w 3998032"/>
                  <a:gd name="connsiteY171" fmla="*/ 435960 h 1981713"/>
                  <a:gd name="connsiteX172" fmla="*/ 3893455 w 3998032"/>
                  <a:gd name="connsiteY172" fmla="*/ 430054 h 1981713"/>
                  <a:gd name="connsiteX173" fmla="*/ 3888407 w 3998032"/>
                  <a:gd name="connsiteY173" fmla="*/ 426340 h 1981713"/>
                  <a:gd name="connsiteX174" fmla="*/ 3882311 w 3998032"/>
                  <a:gd name="connsiteY174" fmla="*/ 420434 h 1981713"/>
                  <a:gd name="connsiteX175" fmla="*/ 3877263 w 3998032"/>
                  <a:gd name="connsiteY175" fmla="*/ 416815 h 1981713"/>
                  <a:gd name="connsiteX176" fmla="*/ 3871167 w 3998032"/>
                  <a:gd name="connsiteY176" fmla="*/ 410909 h 1981713"/>
                  <a:gd name="connsiteX177" fmla="*/ 3866119 w 3998032"/>
                  <a:gd name="connsiteY177" fmla="*/ 407194 h 1981713"/>
                  <a:gd name="connsiteX178" fmla="*/ 3860023 w 3998032"/>
                  <a:gd name="connsiteY178" fmla="*/ 401289 h 1981713"/>
                  <a:gd name="connsiteX179" fmla="*/ 3810969 w 3998032"/>
                  <a:gd name="connsiteY179" fmla="*/ 379858 h 1981713"/>
                  <a:gd name="connsiteX180" fmla="*/ 3709242 w 3998032"/>
                  <a:gd name="connsiteY180" fmla="*/ 368999 h 1981713"/>
                  <a:gd name="connsiteX181" fmla="*/ 3663141 w 3998032"/>
                  <a:gd name="connsiteY181" fmla="*/ 360427 h 1981713"/>
                  <a:gd name="connsiteX182" fmla="*/ 3663141 w 3998032"/>
                  <a:gd name="connsiteY182" fmla="*/ 360427 h 1981713"/>
                  <a:gd name="connsiteX183" fmla="*/ 3663141 w 3998032"/>
                  <a:gd name="connsiteY183" fmla="*/ 360427 h 1981713"/>
                  <a:gd name="connsiteX184" fmla="*/ 3663141 w 3998032"/>
                  <a:gd name="connsiteY184" fmla="*/ 360427 h 1981713"/>
                  <a:gd name="connsiteX185" fmla="*/ 3662284 w 3998032"/>
                  <a:gd name="connsiteY185" fmla="*/ 360236 h 1981713"/>
                  <a:gd name="connsiteX186" fmla="*/ 3655997 w 3998032"/>
                  <a:gd name="connsiteY186" fmla="*/ 358903 h 1981713"/>
                  <a:gd name="connsiteX187" fmla="*/ 3592751 w 3998032"/>
                  <a:gd name="connsiteY187" fmla="*/ 356045 h 1981713"/>
                  <a:gd name="connsiteX188" fmla="*/ 3600847 w 3998032"/>
                  <a:gd name="connsiteY188" fmla="*/ 179833 h 1981713"/>
                  <a:gd name="connsiteX189" fmla="*/ 3600847 w 3998032"/>
                  <a:gd name="connsiteY189" fmla="*/ 177261 h 1981713"/>
                  <a:gd name="connsiteX190" fmla="*/ 3568843 w 3998032"/>
                  <a:gd name="connsiteY190" fmla="*/ 113253 h 1981713"/>
                  <a:gd name="connsiteX191" fmla="*/ 3557699 w 3998032"/>
                  <a:gd name="connsiteY191" fmla="*/ 103728 h 1981713"/>
                  <a:gd name="connsiteX192" fmla="*/ 3546555 w 3998032"/>
                  <a:gd name="connsiteY192" fmla="*/ 94203 h 1981713"/>
                  <a:gd name="connsiteX193" fmla="*/ 3535411 w 3998032"/>
                  <a:gd name="connsiteY193" fmla="*/ 84678 h 1981713"/>
                  <a:gd name="connsiteX194" fmla="*/ 3524266 w 3998032"/>
                  <a:gd name="connsiteY194" fmla="*/ 75153 h 1981713"/>
                  <a:gd name="connsiteX195" fmla="*/ 3513122 w 3998032"/>
                  <a:gd name="connsiteY195" fmla="*/ 65628 h 1981713"/>
                  <a:gd name="connsiteX196" fmla="*/ 3501978 w 3998032"/>
                  <a:gd name="connsiteY196" fmla="*/ 56103 h 1981713"/>
                  <a:gd name="connsiteX197" fmla="*/ 3490834 w 3998032"/>
                  <a:gd name="connsiteY197" fmla="*/ 46578 h 1981713"/>
                  <a:gd name="connsiteX198" fmla="*/ 3479689 w 3998032"/>
                  <a:gd name="connsiteY198" fmla="*/ 37053 h 1981713"/>
                  <a:gd name="connsiteX199" fmla="*/ 3468545 w 3998032"/>
                  <a:gd name="connsiteY199" fmla="*/ 27528 h 1981713"/>
                  <a:gd name="connsiteX200" fmla="*/ 3394155 w 3998032"/>
                  <a:gd name="connsiteY200" fmla="*/ 1 h 1981713"/>
                  <a:gd name="connsiteX201" fmla="*/ 3277378 w 3998032"/>
                  <a:gd name="connsiteY201" fmla="*/ 9526 h 1981713"/>
                  <a:gd name="connsiteX202" fmla="*/ 3222991 w 3998032"/>
                  <a:gd name="connsiteY202" fmla="*/ 9716 h 1981713"/>
                  <a:gd name="connsiteX203" fmla="*/ 3220990 w 3998032"/>
                  <a:gd name="connsiteY203" fmla="*/ 9716 h 1981713"/>
                  <a:gd name="connsiteX204" fmla="*/ 3137266 w 3998032"/>
                  <a:gd name="connsiteY204" fmla="*/ 22003 h 1981713"/>
                  <a:gd name="connsiteX205" fmla="*/ 3089545 w 3998032"/>
                  <a:gd name="connsiteY205" fmla="*/ 88012 h 1981713"/>
                  <a:gd name="connsiteX206" fmla="*/ 3089545 w 3998032"/>
                  <a:gd name="connsiteY206" fmla="*/ 90393 h 1981713"/>
                  <a:gd name="connsiteX207" fmla="*/ 3099928 w 3998032"/>
                  <a:gd name="connsiteY207" fmla="*/ 299943 h 1981713"/>
                  <a:gd name="connsiteX208" fmla="*/ 3090879 w 3998032"/>
                  <a:gd name="connsiteY208" fmla="*/ 292228 h 1981713"/>
                  <a:gd name="connsiteX209" fmla="*/ 3079639 w 3998032"/>
                  <a:gd name="connsiteY209" fmla="*/ 282512 h 1981713"/>
                  <a:gd name="connsiteX210" fmla="*/ 3068590 w 3998032"/>
                  <a:gd name="connsiteY210" fmla="*/ 273082 h 1981713"/>
                  <a:gd name="connsiteX211" fmla="*/ 3057541 w 3998032"/>
                  <a:gd name="connsiteY211" fmla="*/ 263557 h 1981713"/>
                  <a:gd name="connsiteX212" fmla="*/ 3046207 w 3998032"/>
                  <a:gd name="connsiteY212" fmla="*/ 253842 h 1981713"/>
                  <a:gd name="connsiteX213" fmla="*/ 3035158 w 3998032"/>
                  <a:gd name="connsiteY213" fmla="*/ 244412 h 1981713"/>
                  <a:gd name="connsiteX214" fmla="*/ 3024109 w 3998032"/>
                  <a:gd name="connsiteY214" fmla="*/ 234887 h 1981713"/>
                  <a:gd name="connsiteX215" fmla="*/ 3012869 w 3998032"/>
                  <a:gd name="connsiteY215" fmla="*/ 225172 h 1981713"/>
                  <a:gd name="connsiteX216" fmla="*/ 2923810 w 3998032"/>
                  <a:gd name="connsiteY216" fmla="*/ 203264 h 1981713"/>
                  <a:gd name="connsiteX217" fmla="*/ 2804653 w 3998032"/>
                  <a:gd name="connsiteY217" fmla="*/ 235078 h 1981713"/>
                  <a:gd name="connsiteX218" fmla="*/ 2748074 w 3998032"/>
                  <a:gd name="connsiteY218" fmla="*/ 245555 h 1981713"/>
                  <a:gd name="connsiteX219" fmla="*/ 2748074 w 3998032"/>
                  <a:gd name="connsiteY219" fmla="*/ 245555 h 1981713"/>
                  <a:gd name="connsiteX220" fmla="*/ 2748074 w 3998032"/>
                  <a:gd name="connsiteY220" fmla="*/ 245650 h 1981713"/>
                  <a:gd name="connsiteX221" fmla="*/ 2748074 w 3998032"/>
                  <a:gd name="connsiteY221" fmla="*/ 245650 h 1981713"/>
                  <a:gd name="connsiteX222" fmla="*/ 2746836 w 3998032"/>
                  <a:gd name="connsiteY222" fmla="*/ 245746 h 1981713"/>
                  <a:gd name="connsiteX223" fmla="*/ 2739406 w 3998032"/>
                  <a:gd name="connsiteY223" fmla="*/ 246889 h 1981713"/>
                  <a:gd name="connsiteX224" fmla="*/ 2626726 w 3998032"/>
                  <a:gd name="connsiteY224" fmla="*/ 348520 h 1981713"/>
                  <a:gd name="connsiteX225" fmla="*/ 2627202 w 3998032"/>
                  <a:gd name="connsiteY225" fmla="*/ 350806 h 1981713"/>
                  <a:gd name="connsiteX226" fmla="*/ 2646442 w 3998032"/>
                  <a:gd name="connsiteY226" fmla="*/ 433293 h 1981713"/>
                  <a:gd name="connsiteX227" fmla="*/ 2643299 w 3998032"/>
                  <a:gd name="connsiteY227" fmla="*/ 430721 h 1981713"/>
                  <a:gd name="connsiteX228" fmla="*/ 2632155 w 3998032"/>
                  <a:gd name="connsiteY228" fmla="*/ 421196 h 1981713"/>
                  <a:gd name="connsiteX229" fmla="*/ 2621106 w 3998032"/>
                  <a:gd name="connsiteY229" fmla="*/ 411671 h 1981713"/>
                  <a:gd name="connsiteX230" fmla="*/ 2609962 w 3998032"/>
                  <a:gd name="connsiteY230" fmla="*/ 402051 h 1981713"/>
                  <a:gd name="connsiteX231" fmla="*/ 2598817 w 3998032"/>
                  <a:gd name="connsiteY231" fmla="*/ 392431 h 1981713"/>
                  <a:gd name="connsiteX232" fmla="*/ 2587864 w 3998032"/>
                  <a:gd name="connsiteY232" fmla="*/ 383001 h 1981713"/>
                  <a:gd name="connsiteX233" fmla="*/ 2196291 w 3998032"/>
                  <a:gd name="connsiteY233" fmla="*/ 311754 h 1981713"/>
                  <a:gd name="connsiteX234" fmla="*/ 1942450 w 3998032"/>
                  <a:gd name="connsiteY234" fmla="*/ 418720 h 1981713"/>
                  <a:gd name="connsiteX235" fmla="*/ 1939021 w 3998032"/>
                  <a:gd name="connsiteY235" fmla="*/ 401098 h 1981713"/>
                  <a:gd name="connsiteX236" fmla="*/ 1902826 w 3998032"/>
                  <a:gd name="connsiteY236" fmla="*/ 333471 h 1981713"/>
                  <a:gd name="connsiteX237" fmla="*/ 1891681 w 3998032"/>
                  <a:gd name="connsiteY237" fmla="*/ 323946 h 1981713"/>
                  <a:gd name="connsiteX238" fmla="*/ 1880537 w 3998032"/>
                  <a:gd name="connsiteY238" fmla="*/ 314421 h 1981713"/>
                  <a:gd name="connsiteX239" fmla="*/ 1869393 w 3998032"/>
                  <a:gd name="connsiteY239" fmla="*/ 304896 h 1981713"/>
                  <a:gd name="connsiteX240" fmla="*/ 1858249 w 3998032"/>
                  <a:gd name="connsiteY240" fmla="*/ 295371 h 1981713"/>
                  <a:gd name="connsiteX241" fmla="*/ 1847104 w 3998032"/>
                  <a:gd name="connsiteY241" fmla="*/ 285751 h 1981713"/>
                  <a:gd name="connsiteX242" fmla="*/ 1835960 w 3998032"/>
                  <a:gd name="connsiteY242" fmla="*/ 276226 h 1981713"/>
                  <a:gd name="connsiteX243" fmla="*/ 1824816 w 3998032"/>
                  <a:gd name="connsiteY243" fmla="*/ 266701 h 1981713"/>
                  <a:gd name="connsiteX244" fmla="*/ 1813672 w 3998032"/>
                  <a:gd name="connsiteY244" fmla="*/ 257176 h 1981713"/>
                  <a:gd name="connsiteX245" fmla="*/ 1802527 w 3998032"/>
                  <a:gd name="connsiteY245" fmla="*/ 247651 h 1981713"/>
                  <a:gd name="connsiteX246" fmla="*/ 1753950 w 3998032"/>
                  <a:gd name="connsiteY246" fmla="*/ 228124 h 1981713"/>
                  <a:gd name="connsiteX247" fmla="*/ 1746616 w 3998032"/>
                  <a:gd name="connsiteY247" fmla="*/ 228886 h 1981713"/>
                  <a:gd name="connsiteX248" fmla="*/ 1670225 w 3998032"/>
                  <a:gd name="connsiteY248" fmla="*/ 242317 h 1981713"/>
                  <a:gd name="connsiteX249" fmla="*/ 1506490 w 3998032"/>
                  <a:gd name="connsiteY249" fmla="*/ 273082 h 1981713"/>
                  <a:gd name="connsiteX250" fmla="*/ 1351614 w 3998032"/>
                  <a:gd name="connsiteY250" fmla="*/ 302229 h 1981713"/>
                  <a:gd name="connsiteX251" fmla="*/ 1333707 w 3998032"/>
                  <a:gd name="connsiteY251" fmla="*/ 302324 h 1981713"/>
                  <a:gd name="connsiteX252" fmla="*/ 1290749 w 3998032"/>
                  <a:gd name="connsiteY252" fmla="*/ 354521 h 1981713"/>
                  <a:gd name="connsiteX253" fmla="*/ 1292083 w 3998032"/>
                  <a:gd name="connsiteY253" fmla="*/ 415481 h 1981713"/>
                  <a:gd name="connsiteX254" fmla="*/ 1288749 w 3998032"/>
                  <a:gd name="connsiteY254" fmla="*/ 413100 h 1981713"/>
                  <a:gd name="connsiteX255" fmla="*/ 1277605 w 3998032"/>
                  <a:gd name="connsiteY255" fmla="*/ 403575 h 1981713"/>
                  <a:gd name="connsiteX256" fmla="*/ 1266556 w 3998032"/>
                  <a:gd name="connsiteY256" fmla="*/ 394050 h 1981713"/>
                  <a:gd name="connsiteX257" fmla="*/ 1255316 w 3998032"/>
                  <a:gd name="connsiteY257" fmla="*/ 384334 h 1981713"/>
                  <a:gd name="connsiteX258" fmla="*/ 1244172 w 3998032"/>
                  <a:gd name="connsiteY258" fmla="*/ 374714 h 1981713"/>
                  <a:gd name="connsiteX259" fmla="*/ 1233028 w 3998032"/>
                  <a:gd name="connsiteY259" fmla="*/ 365189 h 1981713"/>
                  <a:gd name="connsiteX260" fmla="*/ 1221788 w 3998032"/>
                  <a:gd name="connsiteY260" fmla="*/ 355569 h 1981713"/>
                  <a:gd name="connsiteX261" fmla="*/ 1174163 w 3998032"/>
                  <a:gd name="connsiteY261" fmla="*/ 338805 h 1981713"/>
                  <a:gd name="connsiteX262" fmla="*/ 1105012 w 3998032"/>
                  <a:gd name="connsiteY262" fmla="*/ 347568 h 1981713"/>
                  <a:gd name="connsiteX263" fmla="*/ 872983 w 3998032"/>
                  <a:gd name="connsiteY263" fmla="*/ 380620 h 1981713"/>
                  <a:gd name="connsiteX264" fmla="*/ 812118 w 3998032"/>
                  <a:gd name="connsiteY264" fmla="*/ 391288 h 1981713"/>
                  <a:gd name="connsiteX265" fmla="*/ 805641 w 3998032"/>
                  <a:gd name="connsiteY265" fmla="*/ 392240 h 1981713"/>
                  <a:gd name="connsiteX266" fmla="*/ 722107 w 3998032"/>
                  <a:gd name="connsiteY266" fmla="*/ 431102 h 1981713"/>
                  <a:gd name="connsiteX267" fmla="*/ 709915 w 3998032"/>
                  <a:gd name="connsiteY267" fmla="*/ 485109 h 1981713"/>
                  <a:gd name="connsiteX268" fmla="*/ 755349 w 3998032"/>
                  <a:gd name="connsiteY268" fmla="*/ 744475 h 1981713"/>
                  <a:gd name="connsiteX269" fmla="*/ 386160 w 3998032"/>
                  <a:gd name="connsiteY269" fmla="*/ 715233 h 1981713"/>
                  <a:gd name="connsiteX270" fmla="*/ 17733 w 3998032"/>
                  <a:gd name="connsiteY270" fmla="*/ 1361885 h 1981713"/>
                  <a:gd name="connsiteX271" fmla="*/ 18590 w 3998032"/>
                  <a:gd name="connsiteY271" fmla="*/ 1365028 h 1981713"/>
                  <a:gd name="connsiteX272" fmla="*/ 39926 w 3998032"/>
                  <a:gd name="connsiteY272" fmla="*/ 1436180 h 1981713"/>
                  <a:gd name="connsiteX273" fmla="*/ 253477 w 3998032"/>
                  <a:gd name="connsiteY273" fmla="*/ 1785652 h 1981713"/>
                  <a:gd name="connsiteX274" fmla="*/ 264621 w 3998032"/>
                  <a:gd name="connsiteY274" fmla="*/ 1795177 h 1981713"/>
                  <a:gd name="connsiteX275" fmla="*/ 275765 w 3998032"/>
                  <a:gd name="connsiteY275" fmla="*/ 1804702 h 1981713"/>
                  <a:gd name="connsiteX276" fmla="*/ 286909 w 3998032"/>
                  <a:gd name="connsiteY276" fmla="*/ 1814227 h 1981713"/>
                  <a:gd name="connsiteX277" fmla="*/ 298054 w 3998032"/>
                  <a:gd name="connsiteY277" fmla="*/ 1823752 h 1981713"/>
                  <a:gd name="connsiteX278" fmla="*/ 309198 w 3998032"/>
                  <a:gd name="connsiteY278" fmla="*/ 1833277 h 1981713"/>
                  <a:gd name="connsiteX279" fmla="*/ 320342 w 3998032"/>
                  <a:gd name="connsiteY279" fmla="*/ 1842802 h 1981713"/>
                  <a:gd name="connsiteX280" fmla="*/ 331486 w 3998032"/>
                  <a:gd name="connsiteY280" fmla="*/ 1852327 h 1981713"/>
                  <a:gd name="connsiteX281" fmla="*/ 342631 w 3998032"/>
                  <a:gd name="connsiteY281" fmla="*/ 1861852 h 1981713"/>
                  <a:gd name="connsiteX282" fmla="*/ 353775 w 3998032"/>
                  <a:gd name="connsiteY282" fmla="*/ 1871377 h 1981713"/>
                  <a:gd name="connsiteX283" fmla="*/ 688388 w 3998032"/>
                  <a:gd name="connsiteY283" fmla="*/ 1980248 h 1981713"/>
                  <a:gd name="connsiteX284" fmla="*/ 817071 w 3998032"/>
                  <a:gd name="connsiteY284" fmla="*/ 1955674 h 1981713"/>
                  <a:gd name="connsiteX285" fmla="*/ 1149303 w 3998032"/>
                  <a:gd name="connsiteY285" fmla="*/ 1670305 h 1981713"/>
                  <a:gd name="connsiteX286" fmla="*/ 1162733 w 3998032"/>
                  <a:gd name="connsiteY286" fmla="*/ 1623918 h 1981713"/>
                  <a:gd name="connsiteX287" fmla="*/ 1167972 w 3998032"/>
                  <a:gd name="connsiteY287" fmla="*/ 1601725 h 1981713"/>
                  <a:gd name="connsiteX288" fmla="*/ 1174449 w 3998032"/>
                  <a:gd name="connsiteY288" fmla="*/ 1600486 h 1981713"/>
                  <a:gd name="connsiteX289" fmla="*/ 1263031 w 3998032"/>
                  <a:gd name="connsiteY289" fmla="*/ 1584294 h 1981713"/>
                  <a:gd name="connsiteX290" fmla="*/ 1311514 w 3998032"/>
                  <a:gd name="connsiteY290" fmla="*/ 1575817 h 1981713"/>
                  <a:gd name="connsiteX291" fmla="*/ 1362758 w 3998032"/>
                  <a:gd name="connsiteY291" fmla="*/ 1514095 h 1981713"/>
                  <a:gd name="connsiteX292" fmla="*/ 1372855 w 3998032"/>
                  <a:gd name="connsiteY292" fmla="*/ 1522572 h 1981713"/>
                  <a:gd name="connsiteX293" fmla="*/ 1383904 w 3998032"/>
                  <a:gd name="connsiteY293" fmla="*/ 1532097 h 1981713"/>
                  <a:gd name="connsiteX294" fmla="*/ 1467247 w 3998032"/>
                  <a:gd name="connsiteY294" fmla="*/ 1554004 h 1981713"/>
                  <a:gd name="connsiteX295" fmla="*/ 1649937 w 3998032"/>
                  <a:gd name="connsiteY295" fmla="*/ 1522000 h 1981713"/>
                  <a:gd name="connsiteX296" fmla="*/ 1736519 w 3998032"/>
                  <a:gd name="connsiteY296" fmla="*/ 1451420 h 1981713"/>
                  <a:gd name="connsiteX297" fmla="*/ 1741377 w 3998032"/>
                  <a:gd name="connsiteY297" fmla="*/ 1455421 h 1981713"/>
                  <a:gd name="connsiteX298" fmla="*/ 1752521 w 3998032"/>
                  <a:gd name="connsiteY298" fmla="*/ 1464946 h 1981713"/>
                  <a:gd name="connsiteX299" fmla="*/ 1763665 w 3998032"/>
                  <a:gd name="connsiteY299" fmla="*/ 1474471 h 1981713"/>
                  <a:gd name="connsiteX300" fmla="*/ 1775762 w 3998032"/>
                  <a:gd name="connsiteY300" fmla="*/ 1484853 h 1981713"/>
                  <a:gd name="connsiteX301" fmla="*/ 1814148 w 3998032"/>
                  <a:gd name="connsiteY301" fmla="*/ 1493235 h 1981713"/>
                  <a:gd name="connsiteX302" fmla="*/ 2039319 w 3998032"/>
                  <a:gd name="connsiteY302" fmla="*/ 1453801 h 1981713"/>
                  <a:gd name="connsiteX303" fmla="*/ 2047796 w 3998032"/>
                  <a:gd name="connsiteY303" fmla="*/ 1460945 h 1981713"/>
                  <a:gd name="connsiteX304" fmla="*/ 2058940 w 3998032"/>
                  <a:gd name="connsiteY304" fmla="*/ 1470470 h 1981713"/>
                  <a:gd name="connsiteX305" fmla="*/ 2084086 w 3998032"/>
                  <a:gd name="connsiteY305" fmla="*/ 1491425 h 1981713"/>
                  <a:gd name="connsiteX306" fmla="*/ 2429558 w 3998032"/>
                  <a:gd name="connsiteY306" fmla="*/ 1585627 h 1981713"/>
                  <a:gd name="connsiteX307" fmla="*/ 2516902 w 3998032"/>
                  <a:gd name="connsiteY307" fmla="*/ 1573340 h 1981713"/>
                  <a:gd name="connsiteX308" fmla="*/ 2568909 w 3998032"/>
                  <a:gd name="connsiteY308" fmla="*/ 1559910 h 1981713"/>
                  <a:gd name="connsiteX309" fmla="*/ 2612533 w 3998032"/>
                  <a:gd name="connsiteY309" fmla="*/ 1548480 h 1981713"/>
                  <a:gd name="connsiteX310" fmla="*/ 2627678 w 3998032"/>
                  <a:gd name="connsiteY310" fmla="*/ 1545432 h 1981713"/>
                  <a:gd name="connsiteX311" fmla="*/ 2849801 w 3998032"/>
                  <a:gd name="connsiteY311" fmla="*/ 1471327 h 1981713"/>
                  <a:gd name="connsiteX312" fmla="*/ 2855707 w 3998032"/>
                  <a:gd name="connsiteY312" fmla="*/ 1497807 h 1981713"/>
                  <a:gd name="connsiteX313" fmla="*/ 2858469 w 3998032"/>
                  <a:gd name="connsiteY313" fmla="*/ 1506475 h 1981713"/>
                  <a:gd name="connsiteX314" fmla="*/ 2875709 w 3998032"/>
                  <a:gd name="connsiteY314" fmla="*/ 1529335 h 1981713"/>
                  <a:gd name="connsiteX315" fmla="*/ 2895616 w 3998032"/>
                  <a:gd name="connsiteY315" fmla="*/ 1553052 h 1981713"/>
                  <a:gd name="connsiteX316" fmla="*/ 2906761 w 3998032"/>
                  <a:gd name="connsiteY316" fmla="*/ 1562577 h 1981713"/>
                  <a:gd name="connsiteX317" fmla="*/ 2917905 w 3998032"/>
                  <a:gd name="connsiteY317" fmla="*/ 1572102 h 1981713"/>
                  <a:gd name="connsiteX318" fmla="*/ 2929049 w 3998032"/>
                  <a:gd name="connsiteY318" fmla="*/ 1581627 h 1981713"/>
                  <a:gd name="connsiteX319" fmla="*/ 2940193 w 3998032"/>
                  <a:gd name="connsiteY319" fmla="*/ 1591152 h 1981713"/>
                  <a:gd name="connsiteX320" fmla="*/ 2951338 w 3998032"/>
                  <a:gd name="connsiteY320" fmla="*/ 1600677 h 1981713"/>
                  <a:gd name="connsiteX321" fmla="*/ 2962482 w 3998032"/>
                  <a:gd name="connsiteY321" fmla="*/ 1610202 h 1981713"/>
                  <a:gd name="connsiteX322" fmla="*/ 2973626 w 3998032"/>
                  <a:gd name="connsiteY322" fmla="*/ 1619727 h 1981713"/>
                  <a:gd name="connsiteX323" fmla="*/ 2984770 w 3998032"/>
                  <a:gd name="connsiteY323" fmla="*/ 1629252 h 1981713"/>
                  <a:gd name="connsiteX324" fmla="*/ 2995915 w 3998032"/>
                  <a:gd name="connsiteY324" fmla="*/ 1638777 h 1981713"/>
                  <a:gd name="connsiteX325" fmla="*/ 3038872 w 3998032"/>
                  <a:gd name="connsiteY325" fmla="*/ 1656493 h 1981713"/>
                  <a:gd name="connsiteX326" fmla="*/ 3044492 w 3998032"/>
                  <a:gd name="connsiteY326" fmla="*/ 1655731 h 1981713"/>
                  <a:gd name="connsiteX327" fmla="*/ 3060875 w 3998032"/>
                  <a:gd name="connsiteY327" fmla="*/ 1652969 h 1981713"/>
                  <a:gd name="connsiteX328" fmla="*/ 3335862 w 3998032"/>
                  <a:gd name="connsiteY328" fmla="*/ 1526668 h 1981713"/>
                  <a:gd name="connsiteX329" fmla="*/ 3335100 w 3998032"/>
                  <a:gd name="connsiteY329" fmla="*/ 1519905 h 1981713"/>
                  <a:gd name="connsiteX330" fmla="*/ 3307097 w 3998032"/>
                  <a:gd name="connsiteY330" fmla="*/ 1368457 h 1981713"/>
                  <a:gd name="connsiteX331" fmla="*/ 3364913 w 3998032"/>
                  <a:gd name="connsiteY331" fmla="*/ 1368838 h 1981713"/>
                  <a:gd name="connsiteX332" fmla="*/ 3364723 w 3998032"/>
                  <a:gd name="connsiteY332" fmla="*/ 1372839 h 1981713"/>
                  <a:gd name="connsiteX333" fmla="*/ 3371390 w 3998032"/>
                  <a:gd name="connsiteY333" fmla="*/ 1397985 h 1981713"/>
                  <a:gd name="connsiteX334" fmla="*/ 3395012 w 3998032"/>
                  <a:gd name="connsiteY334" fmla="*/ 1437704 h 1981713"/>
                  <a:gd name="connsiteX335" fmla="*/ 3406156 w 3998032"/>
                  <a:gd name="connsiteY335" fmla="*/ 1447229 h 1981713"/>
                  <a:gd name="connsiteX336" fmla="*/ 3417301 w 3998032"/>
                  <a:gd name="connsiteY336" fmla="*/ 1456754 h 1981713"/>
                  <a:gd name="connsiteX337" fmla="*/ 3428445 w 3998032"/>
                  <a:gd name="connsiteY337" fmla="*/ 1466279 h 1981713"/>
                  <a:gd name="connsiteX338" fmla="*/ 3439589 w 3998032"/>
                  <a:gd name="connsiteY338" fmla="*/ 1475804 h 1981713"/>
                  <a:gd name="connsiteX339" fmla="*/ 3450733 w 3998032"/>
                  <a:gd name="connsiteY339" fmla="*/ 1485329 h 1981713"/>
                  <a:gd name="connsiteX340" fmla="*/ 3461878 w 3998032"/>
                  <a:gd name="connsiteY340" fmla="*/ 1494854 h 1981713"/>
                  <a:gd name="connsiteX341" fmla="*/ 3473022 w 3998032"/>
                  <a:gd name="connsiteY341" fmla="*/ 1504379 h 1981713"/>
                  <a:gd name="connsiteX342" fmla="*/ 3484166 w 3998032"/>
                  <a:gd name="connsiteY342" fmla="*/ 1513904 h 1981713"/>
                  <a:gd name="connsiteX343" fmla="*/ 3495310 w 3998032"/>
                  <a:gd name="connsiteY343" fmla="*/ 1523429 h 1981713"/>
                  <a:gd name="connsiteX344" fmla="*/ 3525028 w 3998032"/>
                  <a:gd name="connsiteY344" fmla="*/ 1540574 h 1981713"/>
                  <a:gd name="connsiteX345" fmla="*/ 3538268 w 3998032"/>
                  <a:gd name="connsiteY345" fmla="*/ 1543241 h 1981713"/>
                  <a:gd name="connsiteX346" fmla="*/ 3726863 w 3998032"/>
                  <a:gd name="connsiteY346" fmla="*/ 1567435 h 1981713"/>
                  <a:gd name="connsiteX347" fmla="*/ 3797920 w 3998032"/>
                  <a:gd name="connsiteY347" fmla="*/ 1521238 h 1981713"/>
                  <a:gd name="connsiteX348" fmla="*/ 3799634 w 3998032"/>
                  <a:gd name="connsiteY348" fmla="*/ 1514666 h 1981713"/>
                  <a:gd name="connsiteX349" fmla="*/ 3837734 w 3998032"/>
                  <a:gd name="connsiteY349" fmla="*/ 1309593 h 1981713"/>
                  <a:gd name="connsiteX350" fmla="*/ 3809921 w 3998032"/>
                  <a:gd name="connsiteY350" fmla="*/ 1241870 h 1981713"/>
                  <a:gd name="connsiteX351" fmla="*/ 3798777 w 3998032"/>
                  <a:gd name="connsiteY351" fmla="*/ 1232345 h 1981713"/>
                  <a:gd name="connsiteX352" fmla="*/ 3787633 w 3998032"/>
                  <a:gd name="connsiteY352" fmla="*/ 1222820 h 1981713"/>
                  <a:gd name="connsiteX353" fmla="*/ 3776488 w 3998032"/>
                  <a:gd name="connsiteY353" fmla="*/ 1213295 h 1981713"/>
                  <a:gd name="connsiteX354" fmla="*/ 3775536 w 3998032"/>
                  <a:gd name="connsiteY354" fmla="*/ 1212247 h 1981713"/>
                  <a:gd name="connsiteX355" fmla="*/ 3786680 w 3998032"/>
                  <a:gd name="connsiteY355" fmla="*/ 1212247 h 1981713"/>
                  <a:gd name="connsiteX356" fmla="*/ 3856784 w 3998032"/>
                  <a:gd name="connsiteY356" fmla="*/ 1156431 h 1981713"/>
                  <a:gd name="connsiteX357" fmla="*/ 3996135 w 3998032"/>
                  <a:gd name="connsiteY357" fmla="*/ 570739 h 1981713"/>
                  <a:gd name="connsiteX358" fmla="*/ 3996611 w 3998032"/>
                  <a:gd name="connsiteY358" fmla="*/ 568262 h 1981713"/>
                  <a:gd name="connsiteX359" fmla="*/ 3971941 w 3998032"/>
                  <a:gd name="connsiteY359" fmla="*/ 496444 h 1981713"/>
                  <a:gd name="connsiteX360" fmla="*/ 3971941 w 3998032"/>
                  <a:gd name="connsiteY360" fmla="*/ 496444 h 1981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</a:cxnLst>
                <a:rect l="l" t="t" r="r" b="b"/>
                <a:pathLst>
                  <a:path w="3998032" h="1981713">
                    <a:moveTo>
                      <a:pt x="3653711" y="411576"/>
                    </a:moveTo>
                    <a:lnTo>
                      <a:pt x="3703051" y="420720"/>
                    </a:lnTo>
                    <a:cubicBezTo>
                      <a:pt x="3734197" y="422434"/>
                      <a:pt x="3766201" y="424339"/>
                      <a:pt x="3801539" y="430912"/>
                    </a:cubicBezTo>
                    <a:cubicBezTo>
                      <a:pt x="3821256" y="434531"/>
                      <a:pt x="3837639" y="443008"/>
                      <a:pt x="3833734" y="463773"/>
                    </a:cubicBezTo>
                    <a:lnTo>
                      <a:pt x="3694383" y="1049370"/>
                    </a:lnTo>
                    <a:cubicBezTo>
                      <a:pt x="3689906" y="1068706"/>
                      <a:pt x="3665427" y="1067753"/>
                      <a:pt x="3641519" y="1063276"/>
                    </a:cubicBezTo>
                    <a:cubicBezTo>
                      <a:pt x="3630851" y="1061276"/>
                      <a:pt x="3620374" y="1058038"/>
                      <a:pt x="3609706" y="1056037"/>
                    </a:cubicBezTo>
                    <a:cubicBezTo>
                      <a:pt x="3587513" y="1051942"/>
                      <a:pt x="3566462" y="1050703"/>
                      <a:pt x="3544269" y="1046608"/>
                    </a:cubicBezTo>
                    <a:lnTo>
                      <a:pt x="3508836" y="1040035"/>
                    </a:lnTo>
                    <a:cubicBezTo>
                      <a:pt x="3491881" y="1026129"/>
                      <a:pt x="3500073" y="980504"/>
                      <a:pt x="3507217" y="941547"/>
                    </a:cubicBezTo>
                    <a:lnTo>
                      <a:pt x="3579511" y="420720"/>
                    </a:lnTo>
                    <a:cubicBezTo>
                      <a:pt x="3584274" y="394717"/>
                      <a:pt x="3658569" y="412433"/>
                      <a:pt x="3653616" y="411576"/>
                    </a:cubicBezTo>
                    <a:lnTo>
                      <a:pt x="3653616" y="411576"/>
                    </a:lnTo>
                    <a:close/>
                    <a:moveTo>
                      <a:pt x="3390440" y="1210819"/>
                    </a:moveTo>
                    <a:cubicBezTo>
                      <a:pt x="3331385" y="1226249"/>
                      <a:pt x="3196321" y="1221201"/>
                      <a:pt x="3172984" y="1221296"/>
                    </a:cubicBezTo>
                    <a:lnTo>
                      <a:pt x="3172984" y="1209199"/>
                    </a:lnTo>
                    <a:cubicBezTo>
                      <a:pt x="3170032" y="1204627"/>
                      <a:pt x="3161745" y="1201579"/>
                      <a:pt x="3160697" y="1197103"/>
                    </a:cubicBezTo>
                    <a:lnTo>
                      <a:pt x="3156030" y="1081850"/>
                    </a:lnTo>
                    <a:cubicBezTo>
                      <a:pt x="3155744" y="1005936"/>
                      <a:pt x="3162221" y="926974"/>
                      <a:pt x="3172794" y="926974"/>
                    </a:cubicBezTo>
                    <a:lnTo>
                      <a:pt x="3266996" y="926593"/>
                    </a:lnTo>
                    <a:cubicBezTo>
                      <a:pt x="3400632" y="926116"/>
                      <a:pt x="3417015" y="933641"/>
                      <a:pt x="3417110" y="953358"/>
                    </a:cubicBezTo>
                    <a:lnTo>
                      <a:pt x="3417777" y="1125760"/>
                    </a:lnTo>
                    <a:cubicBezTo>
                      <a:pt x="3407204" y="1145477"/>
                      <a:pt x="3398632" y="1173862"/>
                      <a:pt x="3390440" y="1210914"/>
                    </a:cubicBezTo>
                    <a:lnTo>
                      <a:pt x="3390440" y="1210914"/>
                    </a:lnTo>
                    <a:close/>
                    <a:moveTo>
                      <a:pt x="3223372" y="61532"/>
                    </a:moveTo>
                    <a:lnTo>
                      <a:pt x="3281093" y="61342"/>
                    </a:lnTo>
                    <a:cubicBezTo>
                      <a:pt x="3316622" y="56674"/>
                      <a:pt x="3353197" y="51912"/>
                      <a:pt x="3394536" y="51817"/>
                    </a:cubicBezTo>
                    <a:cubicBezTo>
                      <a:pt x="3417586" y="51817"/>
                      <a:pt x="3437780" y="57722"/>
                      <a:pt x="3437970" y="82011"/>
                    </a:cubicBezTo>
                    <a:lnTo>
                      <a:pt x="3406061" y="773240"/>
                    </a:lnTo>
                    <a:cubicBezTo>
                      <a:pt x="3405204" y="796005"/>
                      <a:pt x="3377296" y="800196"/>
                      <a:pt x="3349388" y="800291"/>
                    </a:cubicBezTo>
                    <a:cubicBezTo>
                      <a:pt x="3336910" y="800291"/>
                      <a:pt x="3324432" y="798862"/>
                      <a:pt x="3311859" y="798958"/>
                    </a:cubicBezTo>
                    <a:cubicBezTo>
                      <a:pt x="3285951" y="799053"/>
                      <a:pt x="3261853" y="802196"/>
                      <a:pt x="3235945" y="802291"/>
                    </a:cubicBezTo>
                    <a:lnTo>
                      <a:pt x="3194606" y="802482"/>
                    </a:lnTo>
                    <a:cubicBezTo>
                      <a:pt x="3172413" y="790480"/>
                      <a:pt x="3171937" y="737140"/>
                      <a:pt x="3171746" y="691611"/>
                    </a:cubicBezTo>
                    <a:lnTo>
                      <a:pt x="3141742" y="88012"/>
                    </a:lnTo>
                    <a:cubicBezTo>
                      <a:pt x="3141647" y="57627"/>
                      <a:pt x="3229277" y="61723"/>
                      <a:pt x="3223467" y="61818"/>
                    </a:cubicBezTo>
                    <a:lnTo>
                      <a:pt x="3223467" y="61818"/>
                    </a:lnTo>
                    <a:close/>
                    <a:moveTo>
                      <a:pt x="2677875" y="339091"/>
                    </a:moveTo>
                    <a:cubicBezTo>
                      <a:pt x="2672065" y="307563"/>
                      <a:pt x="2763790" y="295371"/>
                      <a:pt x="2757790" y="296514"/>
                    </a:cubicBezTo>
                    <a:lnTo>
                      <a:pt x="2817607" y="285465"/>
                    </a:lnTo>
                    <a:cubicBezTo>
                      <a:pt x="2853611" y="273940"/>
                      <a:pt x="2890663" y="262224"/>
                      <a:pt x="2933526" y="254223"/>
                    </a:cubicBezTo>
                    <a:cubicBezTo>
                      <a:pt x="2957529" y="249841"/>
                      <a:pt x="2979627" y="252223"/>
                      <a:pt x="2984199" y="277369"/>
                    </a:cubicBezTo>
                    <a:lnTo>
                      <a:pt x="3080973" y="1000697"/>
                    </a:lnTo>
                    <a:cubicBezTo>
                      <a:pt x="3084307" y="1024510"/>
                      <a:pt x="3056113" y="1034130"/>
                      <a:pt x="3027252" y="1039464"/>
                    </a:cubicBezTo>
                    <a:cubicBezTo>
                      <a:pt x="3014298" y="1041845"/>
                      <a:pt x="3001058" y="1042702"/>
                      <a:pt x="2988104" y="1045084"/>
                    </a:cubicBezTo>
                    <a:cubicBezTo>
                      <a:pt x="2961148" y="1050037"/>
                      <a:pt x="2936860" y="1057847"/>
                      <a:pt x="2909904" y="1062800"/>
                    </a:cubicBezTo>
                    <a:lnTo>
                      <a:pt x="2867041" y="1070706"/>
                    </a:lnTo>
                    <a:cubicBezTo>
                      <a:pt x="2841800" y="1062419"/>
                      <a:pt x="2831227" y="1007174"/>
                      <a:pt x="2822464" y="959930"/>
                    </a:cubicBezTo>
                    <a:lnTo>
                      <a:pt x="2677875" y="339091"/>
                    </a:lnTo>
                    <a:lnTo>
                      <a:pt x="2677875" y="339091"/>
                    </a:lnTo>
                    <a:close/>
                    <a:moveTo>
                      <a:pt x="2206578" y="362522"/>
                    </a:moveTo>
                    <a:cubicBezTo>
                      <a:pt x="2324307" y="338710"/>
                      <a:pt x="2541096" y="325184"/>
                      <a:pt x="2627202" y="522828"/>
                    </a:cubicBezTo>
                    <a:cubicBezTo>
                      <a:pt x="2640823" y="560071"/>
                      <a:pt x="2650062" y="593980"/>
                      <a:pt x="2660825" y="629032"/>
                    </a:cubicBezTo>
                    <a:cubicBezTo>
                      <a:pt x="2662254" y="648082"/>
                      <a:pt x="2640347" y="653797"/>
                      <a:pt x="2627583" y="656464"/>
                    </a:cubicBezTo>
                    <a:cubicBezTo>
                      <a:pt x="2528523" y="676466"/>
                      <a:pt x="2434225" y="690087"/>
                      <a:pt x="2337547" y="709613"/>
                    </a:cubicBezTo>
                    <a:cubicBezTo>
                      <a:pt x="2303733" y="703993"/>
                      <a:pt x="2321354" y="623221"/>
                      <a:pt x="2242106" y="639319"/>
                    </a:cubicBezTo>
                    <a:cubicBezTo>
                      <a:pt x="2124377" y="663131"/>
                      <a:pt x="2155333" y="822294"/>
                      <a:pt x="2175145" y="920306"/>
                    </a:cubicBezTo>
                    <a:cubicBezTo>
                      <a:pt x="2178384" y="936213"/>
                      <a:pt x="2181908" y="947929"/>
                      <a:pt x="2184099" y="958501"/>
                    </a:cubicBezTo>
                    <a:lnTo>
                      <a:pt x="2188099" y="978409"/>
                    </a:lnTo>
                    <a:cubicBezTo>
                      <a:pt x="2203625" y="1055275"/>
                      <a:pt x="2230200" y="1168432"/>
                      <a:pt x="2351358" y="1143858"/>
                    </a:cubicBezTo>
                    <a:cubicBezTo>
                      <a:pt x="2392125" y="1135571"/>
                      <a:pt x="2423081" y="1126618"/>
                      <a:pt x="2454418" y="1107853"/>
                    </a:cubicBezTo>
                    <a:lnTo>
                      <a:pt x="2438131" y="1027081"/>
                    </a:lnTo>
                    <a:lnTo>
                      <a:pt x="2412508" y="1032225"/>
                    </a:lnTo>
                    <a:lnTo>
                      <a:pt x="2412794" y="1033558"/>
                    </a:lnTo>
                    <a:lnTo>
                      <a:pt x="2370884" y="1042036"/>
                    </a:lnTo>
                    <a:cubicBezTo>
                      <a:pt x="2360407" y="1044131"/>
                      <a:pt x="2348977" y="1047846"/>
                      <a:pt x="2335070" y="1050703"/>
                    </a:cubicBezTo>
                    <a:lnTo>
                      <a:pt x="2308686" y="1028415"/>
                    </a:lnTo>
                    <a:lnTo>
                      <a:pt x="2271729" y="845630"/>
                    </a:lnTo>
                    <a:cubicBezTo>
                      <a:pt x="2268776" y="831057"/>
                      <a:pt x="2272967" y="821913"/>
                      <a:pt x="2285159" y="804292"/>
                    </a:cubicBezTo>
                    <a:lnTo>
                      <a:pt x="2327164" y="795814"/>
                    </a:lnTo>
                    <a:cubicBezTo>
                      <a:pt x="2411080" y="778860"/>
                      <a:pt x="2459372" y="771811"/>
                      <a:pt x="2529285" y="757714"/>
                    </a:cubicBezTo>
                    <a:lnTo>
                      <a:pt x="2575862" y="748285"/>
                    </a:lnTo>
                    <a:cubicBezTo>
                      <a:pt x="2624821" y="738379"/>
                      <a:pt x="2685400" y="726091"/>
                      <a:pt x="2706545" y="746665"/>
                    </a:cubicBezTo>
                    <a:cubicBezTo>
                      <a:pt x="2740835" y="916210"/>
                      <a:pt x="2768363" y="1088422"/>
                      <a:pt x="2799414" y="1242061"/>
                    </a:cubicBezTo>
                    <a:cubicBezTo>
                      <a:pt x="2800176" y="1246061"/>
                      <a:pt x="2802176" y="1249776"/>
                      <a:pt x="2803224" y="1255110"/>
                    </a:cubicBezTo>
                    <a:lnTo>
                      <a:pt x="2806176" y="1269683"/>
                    </a:lnTo>
                    <a:cubicBezTo>
                      <a:pt x="2784841" y="1313974"/>
                      <a:pt x="2588816" y="1382554"/>
                      <a:pt x="2506044" y="1399318"/>
                    </a:cubicBezTo>
                    <a:lnTo>
                      <a:pt x="2490899" y="1402366"/>
                    </a:lnTo>
                    <a:cubicBezTo>
                      <a:pt x="2458228" y="1408939"/>
                      <a:pt x="2427844" y="1420654"/>
                      <a:pt x="2395268" y="1427227"/>
                    </a:cubicBezTo>
                    <a:cubicBezTo>
                      <a:pt x="2075990" y="1491806"/>
                      <a:pt x="1869298" y="1315784"/>
                      <a:pt x="1803385" y="989934"/>
                    </a:cubicBezTo>
                    <a:cubicBezTo>
                      <a:pt x="1714421" y="550260"/>
                      <a:pt x="2008458" y="402527"/>
                      <a:pt x="2206578" y="362522"/>
                    </a:cubicBezTo>
                    <a:lnTo>
                      <a:pt x="2206578" y="362522"/>
                    </a:lnTo>
                    <a:close/>
                    <a:moveTo>
                      <a:pt x="761540" y="475870"/>
                    </a:moveTo>
                    <a:cubicBezTo>
                      <a:pt x="756682" y="447866"/>
                      <a:pt x="802974" y="445294"/>
                      <a:pt x="821548" y="442056"/>
                    </a:cubicBezTo>
                    <a:lnTo>
                      <a:pt x="882412" y="431388"/>
                    </a:lnTo>
                    <a:cubicBezTo>
                      <a:pt x="1138349" y="386525"/>
                      <a:pt x="1081390" y="407480"/>
                      <a:pt x="1183593" y="389573"/>
                    </a:cubicBezTo>
                    <a:cubicBezTo>
                      <a:pt x="1211596" y="476536"/>
                      <a:pt x="1240457" y="562071"/>
                      <a:pt x="1269223" y="647605"/>
                    </a:cubicBezTo>
                    <a:lnTo>
                      <a:pt x="1354852" y="905638"/>
                    </a:lnTo>
                    <a:lnTo>
                      <a:pt x="1342946" y="353188"/>
                    </a:lnTo>
                    <a:cubicBezTo>
                      <a:pt x="1343994" y="352997"/>
                      <a:pt x="1350852" y="354807"/>
                      <a:pt x="1353995" y="354331"/>
                    </a:cubicBezTo>
                    <a:cubicBezTo>
                      <a:pt x="1464390" y="334995"/>
                      <a:pt x="1568974" y="312516"/>
                      <a:pt x="1679464" y="293180"/>
                    </a:cubicBezTo>
                    <a:lnTo>
                      <a:pt x="1755855" y="279845"/>
                    </a:lnTo>
                    <a:cubicBezTo>
                      <a:pt x="1765380" y="279559"/>
                      <a:pt x="1771952" y="286608"/>
                      <a:pt x="1776810" y="314611"/>
                    </a:cubicBezTo>
                    <a:cubicBezTo>
                      <a:pt x="1791193" y="388906"/>
                      <a:pt x="1805956" y="464535"/>
                      <a:pt x="1820720" y="540640"/>
                    </a:cubicBezTo>
                    <a:cubicBezTo>
                      <a:pt x="1749473" y="643605"/>
                      <a:pt x="1710135" y="790576"/>
                      <a:pt x="1752616" y="1000411"/>
                    </a:cubicBezTo>
                    <a:cubicBezTo>
                      <a:pt x="1778143" y="1126427"/>
                      <a:pt x="1824530" y="1232250"/>
                      <a:pt x="1888729" y="1312927"/>
                    </a:cubicBezTo>
                    <a:lnTo>
                      <a:pt x="1693942" y="1347026"/>
                    </a:lnTo>
                    <a:cubicBezTo>
                      <a:pt x="1668511" y="1329500"/>
                      <a:pt x="1650699" y="1246252"/>
                      <a:pt x="1636983" y="1167670"/>
                    </a:cubicBezTo>
                    <a:cubicBezTo>
                      <a:pt x="1618123" y="1059847"/>
                      <a:pt x="1606789" y="989172"/>
                      <a:pt x="1593263" y="911924"/>
                    </a:cubicBezTo>
                    <a:lnTo>
                      <a:pt x="1585167" y="865347"/>
                    </a:lnTo>
                    <a:cubicBezTo>
                      <a:pt x="1582119" y="848011"/>
                      <a:pt x="1577261" y="832486"/>
                      <a:pt x="1575547" y="816293"/>
                    </a:cubicBezTo>
                    <a:cubicBezTo>
                      <a:pt x="1569260" y="992982"/>
                      <a:pt x="1576309" y="1172814"/>
                      <a:pt x="1574213" y="1348741"/>
                    </a:cubicBezTo>
                    <a:cubicBezTo>
                      <a:pt x="1572689" y="1364076"/>
                      <a:pt x="1550591" y="1372077"/>
                      <a:pt x="1530017" y="1375696"/>
                    </a:cubicBezTo>
                    <a:lnTo>
                      <a:pt x="1347328" y="1407700"/>
                    </a:lnTo>
                    <a:cubicBezTo>
                      <a:pt x="1330849" y="1410558"/>
                      <a:pt x="1312847" y="1411034"/>
                      <a:pt x="1304179" y="1391984"/>
                    </a:cubicBezTo>
                    <a:lnTo>
                      <a:pt x="1205881" y="1122522"/>
                    </a:lnTo>
                    <a:cubicBezTo>
                      <a:pt x="1174544" y="1029367"/>
                      <a:pt x="1140349" y="941737"/>
                      <a:pt x="1107393" y="851726"/>
                    </a:cubicBezTo>
                    <a:cubicBezTo>
                      <a:pt x="1122919" y="958692"/>
                      <a:pt x="1138540" y="1065753"/>
                      <a:pt x="1158066" y="1177576"/>
                    </a:cubicBezTo>
                    <a:lnTo>
                      <a:pt x="1178640" y="1294639"/>
                    </a:lnTo>
                    <a:cubicBezTo>
                      <a:pt x="1185403" y="1333215"/>
                      <a:pt x="1192356" y="1373125"/>
                      <a:pt x="1200452" y="1412939"/>
                    </a:cubicBezTo>
                    <a:cubicBezTo>
                      <a:pt x="1200071" y="1422559"/>
                      <a:pt x="1196833" y="1428655"/>
                      <a:pt x="1191689" y="1429513"/>
                    </a:cubicBezTo>
                    <a:lnTo>
                      <a:pt x="1143207" y="1437990"/>
                    </a:lnTo>
                    <a:cubicBezTo>
                      <a:pt x="1082342" y="1448658"/>
                      <a:pt x="1025764" y="1459993"/>
                      <a:pt x="964899" y="1470661"/>
                    </a:cubicBezTo>
                    <a:cubicBezTo>
                      <a:pt x="951469" y="1473042"/>
                      <a:pt x="936800" y="1474185"/>
                      <a:pt x="934895" y="1463612"/>
                    </a:cubicBezTo>
                    <a:lnTo>
                      <a:pt x="761826" y="476060"/>
                    </a:lnTo>
                    <a:lnTo>
                      <a:pt x="761826" y="476060"/>
                    </a:lnTo>
                    <a:close/>
                    <a:moveTo>
                      <a:pt x="401686" y="764572"/>
                    </a:moveTo>
                    <a:cubicBezTo>
                      <a:pt x="491602" y="737521"/>
                      <a:pt x="654670" y="722472"/>
                      <a:pt x="766684" y="814388"/>
                    </a:cubicBezTo>
                    <a:cubicBezTo>
                      <a:pt x="767350" y="814864"/>
                      <a:pt x="767827" y="815341"/>
                      <a:pt x="768398" y="815817"/>
                    </a:cubicBezTo>
                    <a:lnTo>
                      <a:pt x="883460" y="1472375"/>
                    </a:lnTo>
                    <a:cubicBezTo>
                      <a:pt x="884603" y="1478662"/>
                      <a:pt x="889651" y="1499521"/>
                      <a:pt x="909463" y="1512666"/>
                    </a:cubicBezTo>
                    <a:cubicBezTo>
                      <a:pt x="912511" y="1516095"/>
                      <a:pt x="916226" y="1519333"/>
                      <a:pt x="920608" y="1522191"/>
                    </a:cubicBezTo>
                    <a:cubicBezTo>
                      <a:pt x="923656" y="1525620"/>
                      <a:pt x="927370" y="1528858"/>
                      <a:pt x="931752" y="1531716"/>
                    </a:cubicBezTo>
                    <a:cubicBezTo>
                      <a:pt x="934800" y="1535145"/>
                      <a:pt x="938515" y="1538383"/>
                      <a:pt x="942896" y="1541241"/>
                    </a:cubicBezTo>
                    <a:cubicBezTo>
                      <a:pt x="945944" y="1544670"/>
                      <a:pt x="949659" y="1547908"/>
                      <a:pt x="954040" y="1550766"/>
                    </a:cubicBezTo>
                    <a:cubicBezTo>
                      <a:pt x="957088" y="1554195"/>
                      <a:pt x="960803" y="1557433"/>
                      <a:pt x="965185" y="1560291"/>
                    </a:cubicBezTo>
                    <a:cubicBezTo>
                      <a:pt x="968233" y="1563720"/>
                      <a:pt x="971947" y="1566958"/>
                      <a:pt x="976329" y="1569816"/>
                    </a:cubicBezTo>
                    <a:cubicBezTo>
                      <a:pt x="978234" y="1572007"/>
                      <a:pt x="980520" y="1574007"/>
                      <a:pt x="982901" y="1576007"/>
                    </a:cubicBezTo>
                    <a:cubicBezTo>
                      <a:pt x="938705" y="1698213"/>
                      <a:pt x="801259" y="1777270"/>
                      <a:pt x="690960" y="1810417"/>
                    </a:cubicBezTo>
                    <a:cubicBezTo>
                      <a:pt x="337963" y="1916431"/>
                      <a:pt x="160989" y="1657827"/>
                      <a:pt x="89837" y="1420940"/>
                    </a:cubicBezTo>
                    <a:lnTo>
                      <a:pt x="68501" y="1349788"/>
                    </a:lnTo>
                    <a:cubicBezTo>
                      <a:pt x="-5413" y="1033368"/>
                      <a:pt x="178515" y="831438"/>
                      <a:pt x="401686" y="764477"/>
                    </a:cubicBezTo>
                    <a:lnTo>
                      <a:pt x="401686" y="764477"/>
                    </a:lnTo>
                    <a:close/>
                    <a:moveTo>
                      <a:pt x="2906189" y="1486663"/>
                    </a:moveTo>
                    <a:lnTo>
                      <a:pt x="2879710" y="1367886"/>
                    </a:lnTo>
                    <a:cubicBezTo>
                      <a:pt x="2865136" y="1289209"/>
                      <a:pt x="2856945" y="1206056"/>
                      <a:pt x="2867899" y="1204056"/>
                    </a:cubicBezTo>
                    <a:lnTo>
                      <a:pt x="2965625" y="1185958"/>
                    </a:lnTo>
                    <a:cubicBezTo>
                      <a:pt x="3048493" y="1170623"/>
                      <a:pt x="3088212" y="1166242"/>
                      <a:pt x="3107738" y="1169480"/>
                    </a:cubicBezTo>
                    <a:lnTo>
                      <a:pt x="3108976" y="1199103"/>
                    </a:lnTo>
                    <a:cubicBezTo>
                      <a:pt x="3109072" y="1202151"/>
                      <a:pt x="3109453" y="1205104"/>
                      <a:pt x="3110119" y="1208056"/>
                    </a:cubicBezTo>
                    <a:cubicBezTo>
                      <a:pt x="3112405" y="1218629"/>
                      <a:pt x="3117263" y="1226725"/>
                      <a:pt x="3122502" y="1232917"/>
                    </a:cubicBezTo>
                    <a:cubicBezTo>
                      <a:pt x="3124693" y="1242442"/>
                      <a:pt x="3129455" y="1251109"/>
                      <a:pt x="3136504" y="1258158"/>
                    </a:cubicBezTo>
                    <a:cubicBezTo>
                      <a:pt x="3137742" y="1259396"/>
                      <a:pt x="3139171" y="1260349"/>
                      <a:pt x="3140504" y="1261396"/>
                    </a:cubicBezTo>
                    <a:lnTo>
                      <a:pt x="3172508" y="1434370"/>
                    </a:lnTo>
                    <a:cubicBezTo>
                      <a:pt x="3174508" y="1473042"/>
                      <a:pt x="2954386" y="1503998"/>
                      <a:pt x="2923430" y="1509713"/>
                    </a:cubicBezTo>
                    <a:lnTo>
                      <a:pt x="2921143" y="1497140"/>
                    </a:lnTo>
                    <a:cubicBezTo>
                      <a:pt x="2917333" y="1492949"/>
                      <a:pt x="2908094" y="1491425"/>
                      <a:pt x="2906189" y="1486853"/>
                    </a:cubicBezTo>
                    <a:lnTo>
                      <a:pt x="2906189" y="1486853"/>
                    </a:lnTo>
                    <a:close/>
                    <a:moveTo>
                      <a:pt x="3430922" y="1272541"/>
                    </a:moveTo>
                    <a:cubicBezTo>
                      <a:pt x="3443018" y="1207580"/>
                      <a:pt x="3461306" y="1141191"/>
                      <a:pt x="3470355" y="1142810"/>
                    </a:cubicBezTo>
                    <a:lnTo>
                      <a:pt x="3550936" y="1157764"/>
                    </a:lnTo>
                    <a:cubicBezTo>
                      <a:pt x="3665332" y="1179005"/>
                      <a:pt x="3678095" y="1188149"/>
                      <a:pt x="3674952" y="1204913"/>
                    </a:cubicBezTo>
                    <a:lnTo>
                      <a:pt x="3636852" y="1410082"/>
                    </a:lnTo>
                    <a:cubicBezTo>
                      <a:pt x="3626946" y="1440466"/>
                      <a:pt x="3448257" y="1399223"/>
                      <a:pt x="3422730" y="1394461"/>
                    </a:cubicBezTo>
                    <a:lnTo>
                      <a:pt x="3424635" y="1384078"/>
                    </a:lnTo>
                    <a:cubicBezTo>
                      <a:pt x="3422920" y="1379697"/>
                      <a:pt x="3416253" y="1375792"/>
                      <a:pt x="3416158" y="1371696"/>
                    </a:cubicBezTo>
                    <a:lnTo>
                      <a:pt x="3430922" y="1272445"/>
                    </a:lnTo>
                    <a:lnTo>
                      <a:pt x="3430922" y="1272445"/>
                    </a:lnTo>
                    <a:close/>
                    <a:moveTo>
                      <a:pt x="3971465" y="496920"/>
                    </a:moveTo>
                    <a:cubicBezTo>
                      <a:pt x="3969941" y="495586"/>
                      <a:pt x="3968131" y="494443"/>
                      <a:pt x="3966417" y="493205"/>
                    </a:cubicBezTo>
                    <a:cubicBezTo>
                      <a:pt x="3964512" y="491205"/>
                      <a:pt x="3962512" y="489205"/>
                      <a:pt x="3960321" y="487300"/>
                    </a:cubicBezTo>
                    <a:cubicBezTo>
                      <a:pt x="3958797" y="485966"/>
                      <a:pt x="3956987" y="484823"/>
                      <a:pt x="3955273" y="483585"/>
                    </a:cubicBezTo>
                    <a:cubicBezTo>
                      <a:pt x="3953368" y="481585"/>
                      <a:pt x="3951367" y="479584"/>
                      <a:pt x="3949176" y="477679"/>
                    </a:cubicBezTo>
                    <a:cubicBezTo>
                      <a:pt x="3947653" y="476346"/>
                      <a:pt x="3945843" y="475203"/>
                      <a:pt x="3944128" y="474060"/>
                    </a:cubicBezTo>
                    <a:cubicBezTo>
                      <a:pt x="3942223" y="471964"/>
                      <a:pt x="3940223" y="470059"/>
                      <a:pt x="3938032" y="468154"/>
                    </a:cubicBezTo>
                    <a:cubicBezTo>
                      <a:pt x="3936508" y="466821"/>
                      <a:pt x="3934699" y="465678"/>
                      <a:pt x="3932984" y="464535"/>
                    </a:cubicBezTo>
                    <a:cubicBezTo>
                      <a:pt x="3931079" y="462535"/>
                      <a:pt x="3929079" y="460534"/>
                      <a:pt x="3926888" y="458629"/>
                    </a:cubicBezTo>
                    <a:cubicBezTo>
                      <a:pt x="3925364" y="457296"/>
                      <a:pt x="3923555" y="456153"/>
                      <a:pt x="3921840" y="455010"/>
                    </a:cubicBezTo>
                    <a:cubicBezTo>
                      <a:pt x="3919935" y="453010"/>
                      <a:pt x="3917935" y="451009"/>
                      <a:pt x="3915744" y="449104"/>
                    </a:cubicBezTo>
                    <a:cubicBezTo>
                      <a:pt x="3914220" y="447771"/>
                      <a:pt x="3912410" y="446628"/>
                      <a:pt x="3910696" y="445485"/>
                    </a:cubicBezTo>
                    <a:cubicBezTo>
                      <a:pt x="3908791" y="443485"/>
                      <a:pt x="3906790" y="441484"/>
                      <a:pt x="3904600" y="439579"/>
                    </a:cubicBezTo>
                    <a:cubicBezTo>
                      <a:pt x="3903076" y="438246"/>
                      <a:pt x="3901266" y="437103"/>
                      <a:pt x="3899551" y="435960"/>
                    </a:cubicBezTo>
                    <a:cubicBezTo>
                      <a:pt x="3897647" y="433960"/>
                      <a:pt x="3895646" y="431959"/>
                      <a:pt x="3893455" y="430054"/>
                    </a:cubicBezTo>
                    <a:cubicBezTo>
                      <a:pt x="3891931" y="428721"/>
                      <a:pt x="3890122" y="427578"/>
                      <a:pt x="3888407" y="426340"/>
                    </a:cubicBezTo>
                    <a:cubicBezTo>
                      <a:pt x="3886502" y="424339"/>
                      <a:pt x="3884502" y="422339"/>
                      <a:pt x="3882311" y="420434"/>
                    </a:cubicBezTo>
                    <a:cubicBezTo>
                      <a:pt x="3880787" y="419101"/>
                      <a:pt x="3878977" y="417958"/>
                      <a:pt x="3877263" y="416815"/>
                    </a:cubicBezTo>
                    <a:cubicBezTo>
                      <a:pt x="3875358" y="414814"/>
                      <a:pt x="3873358" y="412814"/>
                      <a:pt x="3871167" y="410909"/>
                    </a:cubicBezTo>
                    <a:cubicBezTo>
                      <a:pt x="3869643" y="409576"/>
                      <a:pt x="3867833" y="408433"/>
                      <a:pt x="3866119" y="407194"/>
                    </a:cubicBezTo>
                    <a:cubicBezTo>
                      <a:pt x="3864214" y="405194"/>
                      <a:pt x="3862213" y="403194"/>
                      <a:pt x="3860023" y="401289"/>
                    </a:cubicBezTo>
                    <a:cubicBezTo>
                      <a:pt x="3847545" y="390621"/>
                      <a:pt x="3831448" y="383572"/>
                      <a:pt x="3810969" y="379858"/>
                    </a:cubicBezTo>
                    <a:cubicBezTo>
                      <a:pt x="3772964" y="372809"/>
                      <a:pt x="3737817" y="370618"/>
                      <a:pt x="3709242" y="368999"/>
                    </a:cubicBezTo>
                    <a:lnTo>
                      <a:pt x="3663141" y="360427"/>
                    </a:lnTo>
                    <a:lnTo>
                      <a:pt x="3663141" y="360427"/>
                    </a:lnTo>
                    <a:cubicBezTo>
                      <a:pt x="3663141" y="360427"/>
                      <a:pt x="3663141" y="360427"/>
                      <a:pt x="3663141" y="360427"/>
                    </a:cubicBezTo>
                    <a:lnTo>
                      <a:pt x="3663141" y="360427"/>
                    </a:lnTo>
                    <a:cubicBezTo>
                      <a:pt x="3663141" y="360427"/>
                      <a:pt x="3662569" y="360236"/>
                      <a:pt x="3662284" y="360236"/>
                    </a:cubicBezTo>
                    <a:cubicBezTo>
                      <a:pt x="3660283" y="359760"/>
                      <a:pt x="3658188" y="359284"/>
                      <a:pt x="3655997" y="358903"/>
                    </a:cubicBezTo>
                    <a:cubicBezTo>
                      <a:pt x="3629994" y="354045"/>
                      <a:pt x="3609230" y="353664"/>
                      <a:pt x="3592751" y="356045"/>
                    </a:cubicBezTo>
                    <a:lnTo>
                      <a:pt x="3600847" y="179833"/>
                    </a:lnTo>
                    <a:cubicBezTo>
                      <a:pt x="3600847" y="178975"/>
                      <a:pt x="3600847" y="178118"/>
                      <a:pt x="3600847" y="177261"/>
                    </a:cubicBezTo>
                    <a:cubicBezTo>
                      <a:pt x="3600847" y="154496"/>
                      <a:pt x="3591418" y="129541"/>
                      <a:pt x="3568843" y="113253"/>
                    </a:cubicBezTo>
                    <a:cubicBezTo>
                      <a:pt x="3565605" y="109729"/>
                      <a:pt x="3561795" y="106681"/>
                      <a:pt x="3557699" y="103728"/>
                    </a:cubicBezTo>
                    <a:cubicBezTo>
                      <a:pt x="3554461" y="100204"/>
                      <a:pt x="3550651" y="97156"/>
                      <a:pt x="3546555" y="94203"/>
                    </a:cubicBezTo>
                    <a:cubicBezTo>
                      <a:pt x="3543316" y="90679"/>
                      <a:pt x="3539506" y="87535"/>
                      <a:pt x="3535411" y="84678"/>
                    </a:cubicBezTo>
                    <a:cubicBezTo>
                      <a:pt x="3532172" y="81249"/>
                      <a:pt x="3528362" y="78106"/>
                      <a:pt x="3524266" y="75153"/>
                    </a:cubicBezTo>
                    <a:cubicBezTo>
                      <a:pt x="3521028" y="71724"/>
                      <a:pt x="3517218" y="68581"/>
                      <a:pt x="3513122" y="65628"/>
                    </a:cubicBezTo>
                    <a:cubicBezTo>
                      <a:pt x="3509884" y="62199"/>
                      <a:pt x="3506074" y="59056"/>
                      <a:pt x="3501978" y="56103"/>
                    </a:cubicBezTo>
                    <a:cubicBezTo>
                      <a:pt x="3498739" y="52674"/>
                      <a:pt x="3494930" y="49531"/>
                      <a:pt x="3490834" y="46578"/>
                    </a:cubicBezTo>
                    <a:cubicBezTo>
                      <a:pt x="3487595" y="43149"/>
                      <a:pt x="3483785" y="40006"/>
                      <a:pt x="3479689" y="37053"/>
                    </a:cubicBezTo>
                    <a:cubicBezTo>
                      <a:pt x="3476451" y="33529"/>
                      <a:pt x="3472641" y="30481"/>
                      <a:pt x="3468545" y="27528"/>
                    </a:cubicBezTo>
                    <a:cubicBezTo>
                      <a:pt x="3453781" y="11240"/>
                      <a:pt x="3429874" y="-95"/>
                      <a:pt x="3394155" y="1"/>
                    </a:cubicBezTo>
                    <a:cubicBezTo>
                      <a:pt x="3349864" y="96"/>
                      <a:pt x="3311383" y="5049"/>
                      <a:pt x="3277378" y="9526"/>
                    </a:cubicBezTo>
                    <a:lnTo>
                      <a:pt x="3222991" y="9716"/>
                    </a:lnTo>
                    <a:cubicBezTo>
                      <a:pt x="3222324" y="9716"/>
                      <a:pt x="3221657" y="9716"/>
                      <a:pt x="3220990" y="9716"/>
                    </a:cubicBezTo>
                    <a:cubicBezTo>
                      <a:pt x="3183272" y="6478"/>
                      <a:pt x="3137837" y="21718"/>
                      <a:pt x="3137266" y="22003"/>
                    </a:cubicBezTo>
                    <a:cubicBezTo>
                      <a:pt x="3107262" y="34576"/>
                      <a:pt x="3089450" y="59246"/>
                      <a:pt x="3089545" y="88012"/>
                    </a:cubicBezTo>
                    <a:cubicBezTo>
                      <a:pt x="3089545" y="88774"/>
                      <a:pt x="3089545" y="89536"/>
                      <a:pt x="3089545" y="90393"/>
                    </a:cubicBezTo>
                    <a:lnTo>
                      <a:pt x="3099928" y="299943"/>
                    </a:lnTo>
                    <a:cubicBezTo>
                      <a:pt x="3097070" y="297181"/>
                      <a:pt x="3094213" y="294609"/>
                      <a:pt x="3090879" y="292228"/>
                    </a:cubicBezTo>
                    <a:cubicBezTo>
                      <a:pt x="3087450" y="288703"/>
                      <a:pt x="3083830" y="285465"/>
                      <a:pt x="3079639" y="282512"/>
                    </a:cubicBezTo>
                    <a:cubicBezTo>
                      <a:pt x="3076306" y="279083"/>
                      <a:pt x="3072686" y="275940"/>
                      <a:pt x="3068590" y="273082"/>
                    </a:cubicBezTo>
                    <a:cubicBezTo>
                      <a:pt x="3065257" y="269653"/>
                      <a:pt x="3061637" y="266415"/>
                      <a:pt x="3057541" y="263557"/>
                    </a:cubicBezTo>
                    <a:cubicBezTo>
                      <a:pt x="3054208" y="260033"/>
                      <a:pt x="3050493" y="256795"/>
                      <a:pt x="3046207" y="253842"/>
                    </a:cubicBezTo>
                    <a:cubicBezTo>
                      <a:pt x="3042873" y="250413"/>
                      <a:pt x="3039253" y="247174"/>
                      <a:pt x="3035158" y="244412"/>
                    </a:cubicBezTo>
                    <a:cubicBezTo>
                      <a:pt x="3031824" y="240983"/>
                      <a:pt x="3028205" y="237745"/>
                      <a:pt x="3024109" y="234887"/>
                    </a:cubicBezTo>
                    <a:cubicBezTo>
                      <a:pt x="3020680" y="231363"/>
                      <a:pt x="3017060" y="228124"/>
                      <a:pt x="3012869" y="225172"/>
                    </a:cubicBezTo>
                    <a:cubicBezTo>
                      <a:pt x="2994962" y="206788"/>
                      <a:pt x="2966197" y="195454"/>
                      <a:pt x="2923810" y="203264"/>
                    </a:cubicBezTo>
                    <a:cubicBezTo>
                      <a:pt x="2877995" y="211741"/>
                      <a:pt x="2839038" y="224029"/>
                      <a:pt x="2804653" y="235078"/>
                    </a:cubicBezTo>
                    <a:lnTo>
                      <a:pt x="2748074" y="245555"/>
                    </a:lnTo>
                    <a:lnTo>
                      <a:pt x="2748074" y="245555"/>
                    </a:lnTo>
                    <a:cubicBezTo>
                      <a:pt x="2748074" y="245555"/>
                      <a:pt x="2748074" y="245650"/>
                      <a:pt x="2748074" y="245650"/>
                    </a:cubicBezTo>
                    <a:lnTo>
                      <a:pt x="2748074" y="245650"/>
                    </a:lnTo>
                    <a:cubicBezTo>
                      <a:pt x="2748074" y="245650"/>
                      <a:pt x="2747217" y="245650"/>
                      <a:pt x="2746836" y="245746"/>
                    </a:cubicBezTo>
                    <a:cubicBezTo>
                      <a:pt x="2744455" y="246031"/>
                      <a:pt x="2741978" y="246412"/>
                      <a:pt x="2739406" y="246889"/>
                    </a:cubicBezTo>
                    <a:cubicBezTo>
                      <a:pt x="2628726" y="267367"/>
                      <a:pt x="2621297" y="319374"/>
                      <a:pt x="2626726" y="348520"/>
                    </a:cubicBezTo>
                    <a:cubicBezTo>
                      <a:pt x="2626916" y="349282"/>
                      <a:pt x="2627011" y="350044"/>
                      <a:pt x="2627202" y="350806"/>
                    </a:cubicBezTo>
                    <a:lnTo>
                      <a:pt x="2646442" y="433293"/>
                    </a:lnTo>
                    <a:cubicBezTo>
                      <a:pt x="2645395" y="432436"/>
                      <a:pt x="2644347" y="431578"/>
                      <a:pt x="2643299" y="430721"/>
                    </a:cubicBezTo>
                    <a:cubicBezTo>
                      <a:pt x="2639584" y="427483"/>
                      <a:pt x="2635965" y="424149"/>
                      <a:pt x="2632155" y="421196"/>
                    </a:cubicBezTo>
                    <a:cubicBezTo>
                      <a:pt x="2628440" y="417958"/>
                      <a:pt x="2624916" y="414624"/>
                      <a:pt x="2621106" y="411671"/>
                    </a:cubicBezTo>
                    <a:cubicBezTo>
                      <a:pt x="2617391" y="408433"/>
                      <a:pt x="2613772" y="405099"/>
                      <a:pt x="2609962" y="402051"/>
                    </a:cubicBezTo>
                    <a:cubicBezTo>
                      <a:pt x="2606247" y="398812"/>
                      <a:pt x="2602627" y="395479"/>
                      <a:pt x="2598817" y="392431"/>
                    </a:cubicBezTo>
                    <a:cubicBezTo>
                      <a:pt x="2595198" y="389287"/>
                      <a:pt x="2591674" y="385954"/>
                      <a:pt x="2587864" y="383001"/>
                    </a:cubicBezTo>
                    <a:cubicBezTo>
                      <a:pt x="2496900" y="304515"/>
                      <a:pt x="2361169" y="278416"/>
                      <a:pt x="2196291" y="311754"/>
                    </a:cubicBezTo>
                    <a:cubicBezTo>
                      <a:pt x="2141903" y="322803"/>
                      <a:pt x="2037985" y="351283"/>
                      <a:pt x="1942450" y="418720"/>
                    </a:cubicBezTo>
                    <a:cubicBezTo>
                      <a:pt x="1941307" y="412909"/>
                      <a:pt x="1940164" y="406909"/>
                      <a:pt x="1939021" y="401098"/>
                    </a:cubicBezTo>
                    <a:cubicBezTo>
                      <a:pt x="1932544" y="364141"/>
                      <a:pt x="1918637" y="343853"/>
                      <a:pt x="1902826" y="333471"/>
                    </a:cubicBezTo>
                    <a:cubicBezTo>
                      <a:pt x="1899301" y="329661"/>
                      <a:pt x="1895587" y="326422"/>
                      <a:pt x="1891681" y="323946"/>
                    </a:cubicBezTo>
                    <a:cubicBezTo>
                      <a:pt x="1888157" y="320136"/>
                      <a:pt x="1884442" y="316993"/>
                      <a:pt x="1880537" y="314421"/>
                    </a:cubicBezTo>
                    <a:cubicBezTo>
                      <a:pt x="1877013" y="310611"/>
                      <a:pt x="1873298" y="307372"/>
                      <a:pt x="1869393" y="304896"/>
                    </a:cubicBezTo>
                    <a:cubicBezTo>
                      <a:pt x="1865869" y="301086"/>
                      <a:pt x="1862059" y="297943"/>
                      <a:pt x="1858249" y="295371"/>
                    </a:cubicBezTo>
                    <a:cubicBezTo>
                      <a:pt x="1854724" y="291561"/>
                      <a:pt x="1851010" y="288322"/>
                      <a:pt x="1847104" y="285751"/>
                    </a:cubicBezTo>
                    <a:cubicBezTo>
                      <a:pt x="1843580" y="281941"/>
                      <a:pt x="1839865" y="278797"/>
                      <a:pt x="1835960" y="276226"/>
                    </a:cubicBezTo>
                    <a:cubicBezTo>
                      <a:pt x="1832436" y="272416"/>
                      <a:pt x="1828626" y="269177"/>
                      <a:pt x="1824816" y="266701"/>
                    </a:cubicBezTo>
                    <a:cubicBezTo>
                      <a:pt x="1821292" y="262891"/>
                      <a:pt x="1817577" y="259652"/>
                      <a:pt x="1813672" y="257176"/>
                    </a:cubicBezTo>
                    <a:cubicBezTo>
                      <a:pt x="1810147" y="253366"/>
                      <a:pt x="1806433" y="250127"/>
                      <a:pt x="1802527" y="247651"/>
                    </a:cubicBezTo>
                    <a:cubicBezTo>
                      <a:pt x="1787764" y="231744"/>
                      <a:pt x="1769571" y="227648"/>
                      <a:pt x="1753950" y="228124"/>
                    </a:cubicBezTo>
                    <a:cubicBezTo>
                      <a:pt x="1751473" y="228220"/>
                      <a:pt x="1748997" y="228505"/>
                      <a:pt x="1746616" y="228886"/>
                    </a:cubicBezTo>
                    <a:lnTo>
                      <a:pt x="1670225" y="242317"/>
                    </a:lnTo>
                    <a:cubicBezTo>
                      <a:pt x="1614504" y="252127"/>
                      <a:pt x="1559640" y="262795"/>
                      <a:pt x="1506490" y="273082"/>
                    </a:cubicBezTo>
                    <a:cubicBezTo>
                      <a:pt x="1456103" y="282893"/>
                      <a:pt x="1404097" y="292990"/>
                      <a:pt x="1351614" y="302229"/>
                    </a:cubicBezTo>
                    <a:cubicBezTo>
                      <a:pt x="1347232" y="301562"/>
                      <a:pt x="1341136" y="301086"/>
                      <a:pt x="1333707" y="302324"/>
                    </a:cubicBezTo>
                    <a:cubicBezTo>
                      <a:pt x="1308466" y="306706"/>
                      <a:pt x="1290178" y="328899"/>
                      <a:pt x="1290749" y="354521"/>
                    </a:cubicBezTo>
                    <a:lnTo>
                      <a:pt x="1292083" y="415481"/>
                    </a:lnTo>
                    <a:cubicBezTo>
                      <a:pt x="1290940" y="414719"/>
                      <a:pt x="1289892" y="413862"/>
                      <a:pt x="1288749" y="413100"/>
                    </a:cubicBezTo>
                    <a:cubicBezTo>
                      <a:pt x="1285510" y="409385"/>
                      <a:pt x="1281796" y="406147"/>
                      <a:pt x="1277605" y="403575"/>
                    </a:cubicBezTo>
                    <a:cubicBezTo>
                      <a:pt x="1274366" y="399860"/>
                      <a:pt x="1270651" y="396717"/>
                      <a:pt x="1266556" y="394050"/>
                    </a:cubicBezTo>
                    <a:cubicBezTo>
                      <a:pt x="1263222" y="390240"/>
                      <a:pt x="1259507" y="387001"/>
                      <a:pt x="1255316" y="384334"/>
                    </a:cubicBezTo>
                    <a:cubicBezTo>
                      <a:pt x="1252078" y="380620"/>
                      <a:pt x="1248268" y="377381"/>
                      <a:pt x="1244172" y="374714"/>
                    </a:cubicBezTo>
                    <a:cubicBezTo>
                      <a:pt x="1240933" y="370999"/>
                      <a:pt x="1237219" y="367761"/>
                      <a:pt x="1233028" y="365189"/>
                    </a:cubicBezTo>
                    <a:cubicBezTo>
                      <a:pt x="1229694" y="361474"/>
                      <a:pt x="1225979" y="358236"/>
                      <a:pt x="1221788" y="355569"/>
                    </a:cubicBezTo>
                    <a:cubicBezTo>
                      <a:pt x="1210168" y="342520"/>
                      <a:pt x="1192356" y="335662"/>
                      <a:pt x="1174163" y="338805"/>
                    </a:cubicBezTo>
                    <a:cubicBezTo>
                      <a:pt x="1137301" y="345282"/>
                      <a:pt x="1123776" y="346234"/>
                      <a:pt x="1105012" y="347568"/>
                    </a:cubicBezTo>
                    <a:cubicBezTo>
                      <a:pt x="1072817" y="349854"/>
                      <a:pt x="1032526" y="352616"/>
                      <a:pt x="872983" y="380620"/>
                    </a:cubicBezTo>
                    <a:lnTo>
                      <a:pt x="812118" y="391288"/>
                    </a:lnTo>
                    <a:lnTo>
                      <a:pt x="805641" y="392240"/>
                    </a:lnTo>
                    <a:cubicBezTo>
                      <a:pt x="782495" y="395574"/>
                      <a:pt x="743824" y="401194"/>
                      <a:pt x="722107" y="431102"/>
                    </a:cubicBezTo>
                    <a:cubicBezTo>
                      <a:pt x="710867" y="446533"/>
                      <a:pt x="706581" y="465773"/>
                      <a:pt x="709915" y="485109"/>
                    </a:cubicBezTo>
                    <a:lnTo>
                      <a:pt x="755349" y="744475"/>
                    </a:lnTo>
                    <a:cubicBezTo>
                      <a:pt x="639430" y="677038"/>
                      <a:pt x="492840" y="683229"/>
                      <a:pt x="386160" y="715233"/>
                    </a:cubicBezTo>
                    <a:cubicBezTo>
                      <a:pt x="144701" y="787718"/>
                      <a:pt x="-63039" y="1015842"/>
                      <a:pt x="17733" y="1361885"/>
                    </a:cubicBezTo>
                    <a:cubicBezTo>
                      <a:pt x="18019" y="1362933"/>
                      <a:pt x="18304" y="1363981"/>
                      <a:pt x="18590" y="1365028"/>
                    </a:cubicBezTo>
                    <a:lnTo>
                      <a:pt x="39926" y="1436180"/>
                    </a:lnTo>
                    <a:cubicBezTo>
                      <a:pt x="86694" y="1591819"/>
                      <a:pt x="160132" y="1709548"/>
                      <a:pt x="253477" y="1785652"/>
                    </a:cubicBezTo>
                    <a:cubicBezTo>
                      <a:pt x="257191" y="1788891"/>
                      <a:pt x="260811" y="1792129"/>
                      <a:pt x="264621" y="1795177"/>
                    </a:cubicBezTo>
                    <a:cubicBezTo>
                      <a:pt x="268336" y="1798416"/>
                      <a:pt x="271955" y="1801654"/>
                      <a:pt x="275765" y="1804702"/>
                    </a:cubicBezTo>
                    <a:cubicBezTo>
                      <a:pt x="279480" y="1807941"/>
                      <a:pt x="283099" y="1811179"/>
                      <a:pt x="286909" y="1814227"/>
                    </a:cubicBezTo>
                    <a:cubicBezTo>
                      <a:pt x="290624" y="1817466"/>
                      <a:pt x="294244" y="1820704"/>
                      <a:pt x="298054" y="1823752"/>
                    </a:cubicBezTo>
                    <a:cubicBezTo>
                      <a:pt x="301768" y="1826991"/>
                      <a:pt x="305388" y="1830229"/>
                      <a:pt x="309198" y="1833277"/>
                    </a:cubicBezTo>
                    <a:cubicBezTo>
                      <a:pt x="312913" y="1836516"/>
                      <a:pt x="316532" y="1839754"/>
                      <a:pt x="320342" y="1842802"/>
                    </a:cubicBezTo>
                    <a:cubicBezTo>
                      <a:pt x="324057" y="1846041"/>
                      <a:pt x="327676" y="1849279"/>
                      <a:pt x="331486" y="1852327"/>
                    </a:cubicBezTo>
                    <a:cubicBezTo>
                      <a:pt x="335201" y="1855566"/>
                      <a:pt x="338821" y="1858804"/>
                      <a:pt x="342631" y="1861852"/>
                    </a:cubicBezTo>
                    <a:cubicBezTo>
                      <a:pt x="346345" y="1865091"/>
                      <a:pt x="349965" y="1868329"/>
                      <a:pt x="353775" y="1871377"/>
                    </a:cubicBezTo>
                    <a:cubicBezTo>
                      <a:pt x="446834" y="1951959"/>
                      <a:pt x="560563" y="1989868"/>
                      <a:pt x="688388" y="1980248"/>
                    </a:cubicBezTo>
                    <a:cubicBezTo>
                      <a:pt x="729917" y="1977105"/>
                      <a:pt x="772875" y="1968913"/>
                      <a:pt x="817071" y="1955674"/>
                    </a:cubicBezTo>
                    <a:cubicBezTo>
                      <a:pt x="949564" y="1915859"/>
                      <a:pt x="1106440" y="1820038"/>
                      <a:pt x="1149303" y="1670305"/>
                    </a:cubicBezTo>
                    <a:lnTo>
                      <a:pt x="1162733" y="1623918"/>
                    </a:lnTo>
                    <a:cubicBezTo>
                      <a:pt x="1164829" y="1616774"/>
                      <a:pt x="1166257" y="1609154"/>
                      <a:pt x="1167972" y="1601725"/>
                    </a:cubicBezTo>
                    <a:cubicBezTo>
                      <a:pt x="1170163" y="1601344"/>
                      <a:pt x="1172258" y="1600963"/>
                      <a:pt x="1174449" y="1600486"/>
                    </a:cubicBezTo>
                    <a:cubicBezTo>
                      <a:pt x="1203595" y="1595057"/>
                      <a:pt x="1232742" y="1589533"/>
                      <a:pt x="1263031" y="1584294"/>
                    </a:cubicBezTo>
                    <a:lnTo>
                      <a:pt x="1311514" y="1575817"/>
                    </a:lnTo>
                    <a:cubicBezTo>
                      <a:pt x="1333516" y="1572007"/>
                      <a:pt x="1359424" y="1553338"/>
                      <a:pt x="1362758" y="1514095"/>
                    </a:cubicBezTo>
                    <a:cubicBezTo>
                      <a:pt x="1365711" y="1517047"/>
                      <a:pt x="1369140" y="1519905"/>
                      <a:pt x="1372855" y="1522572"/>
                    </a:cubicBezTo>
                    <a:cubicBezTo>
                      <a:pt x="1376093" y="1525906"/>
                      <a:pt x="1379713" y="1529144"/>
                      <a:pt x="1383904" y="1532097"/>
                    </a:cubicBezTo>
                    <a:cubicBezTo>
                      <a:pt x="1399239" y="1548099"/>
                      <a:pt x="1424671" y="1561339"/>
                      <a:pt x="1467247" y="1554004"/>
                    </a:cubicBezTo>
                    <a:lnTo>
                      <a:pt x="1649937" y="1522000"/>
                    </a:lnTo>
                    <a:cubicBezTo>
                      <a:pt x="1718041" y="1510094"/>
                      <a:pt x="1733566" y="1473613"/>
                      <a:pt x="1736519" y="1451420"/>
                    </a:cubicBezTo>
                    <a:cubicBezTo>
                      <a:pt x="1738138" y="1452754"/>
                      <a:pt x="1739662" y="1454182"/>
                      <a:pt x="1741377" y="1455421"/>
                    </a:cubicBezTo>
                    <a:cubicBezTo>
                      <a:pt x="1744901" y="1459040"/>
                      <a:pt x="1748616" y="1462183"/>
                      <a:pt x="1752521" y="1464946"/>
                    </a:cubicBezTo>
                    <a:cubicBezTo>
                      <a:pt x="1756045" y="1468470"/>
                      <a:pt x="1759760" y="1471708"/>
                      <a:pt x="1763665" y="1474471"/>
                    </a:cubicBezTo>
                    <a:cubicBezTo>
                      <a:pt x="1767571" y="1478376"/>
                      <a:pt x="1771571" y="1481900"/>
                      <a:pt x="1775762" y="1484853"/>
                    </a:cubicBezTo>
                    <a:cubicBezTo>
                      <a:pt x="1786906" y="1492568"/>
                      <a:pt x="1800622" y="1495521"/>
                      <a:pt x="1814148" y="1493235"/>
                    </a:cubicBezTo>
                    <a:lnTo>
                      <a:pt x="2039319" y="1453801"/>
                    </a:lnTo>
                    <a:cubicBezTo>
                      <a:pt x="2042081" y="1456278"/>
                      <a:pt x="2044939" y="1458564"/>
                      <a:pt x="2047796" y="1460945"/>
                    </a:cubicBezTo>
                    <a:cubicBezTo>
                      <a:pt x="2051416" y="1464184"/>
                      <a:pt x="2055130" y="1467327"/>
                      <a:pt x="2058940" y="1470470"/>
                    </a:cubicBezTo>
                    <a:cubicBezTo>
                      <a:pt x="2067132" y="1477804"/>
                      <a:pt x="2075419" y="1484853"/>
                      <a:pt x="2084086" y="1491425"/>
                    </a:cubicBezTo>
                    <a:cubicBezTo>
                      <a:pt x="2178193" y="1563720"/>
                      <a:pt x="2296399" y="1595724"/>
                      <a:pt x="2429558" y="1585627"/>
                    </a:cubicBezTo>
                    <a:cubicBezTo>
                      <a:pt x="2458038" y="1583532"/>
                      <a:pt x="2487184" y="1579341"/>
                      <a:pt x="2516902" y="1573340"/>
                    </a:cubicBezTo>
                    <a:cubicBezTo>
                      <a:pt x="2535381" y="1569625"/>
                      <a:pt x="2552431" y="1564672"/>
                      <a:pt x="2568909" y="1559910"/>
                    </a:cubicBezTo>
                    <a:cubicBezTo>
                      <a:pt x="2584054" y="1555528"/>
                      <a:pt x="2598341" y="1551337"/>
                      <a:pt x="2612533" y="1548480"/>
                    </a:cubicBezTo>
                    <a:lnTo>
                      <a:pt x="2627678" y="1545432"/>
                    </a:lnTo>
                    <a:cubicBezTo>
                      <a:pt x="2629583" y="1545051"/>
                      <a:pt x="2752075" y="1515714"/>
                      <a:pt x="2849801" y="1471327"/>
                    </a:cubicBezTo>
                    <a:lnTo>
                      <a:pt x="2855707" y="1497807"/>
                    </a:lnTo>
                    <a:cubicBezTo>
                      <a:pt x="2856373" y="1500760"/>
                      <a:pt x="2857326" y="1503712"/>
                      <a:pt x="2858469" y="1506475"/>
                    </a:cubicBezTo>
                    <a:cubicBezTo>
                      <a:pt x="2862755" y="1516857"/>
                      <a:pt x="2869232" y="1524191"/>
                      <a:pt x="2875709" y="1529335"/>
                    </a:cubicBezTo>
                    <a:cubicBezTo>
                      <a:pt x="2879805" y="1539241"/>
                      <a:pt x="2886853" y="1547432"/>
                      <a:pt x="2895616" y="1553052"/>
                    </a:cubicBezTo>
                    <a:cubicBezTo>
                      <a:pt x="2898855" y="1556767"/>
                      <a:pt x="2902665" y="1560005"/>
                      <a:pt x="2906761" y="1562577"/>
                    </a:cubicBezTo>
                    <a:cubicBezTo>
                      <a:pt x="2909999" y="1566292"/>
                      <a:pt x="2913714" y="1569435"/>
                      <a:pt x="2917905" y="1572102"/>
                    </a:cubicBezTo>
                    <a:cubicBezTo>
                      <a:pt x="2921143" y="1575817"/>
                      <a:pt x="2924953" y="1579055"/>
                      <a:pt x="2929049" y="1581627"/>
                    </a:cubicBezTo>
                    <a:cubicBezTo>
                      <a:pt x="2932288" y="1585342"/>
                      <a:pt x="2936098" y="1588580"/>
                      <a:pt x="2940193" y="1591152"/>
                    </a:cubicBezTo>
                    <a:cubicBezTo>
                      <a:pt x="2943432" y="1594867"/>
                      <a:pt x="2947147" y="1598105"/>
                      <a:pt x="2951338" y="1600677"/>
                    </a:cubicBezTo>
                    <a:cubicBezTo>
                      <a:pt x="2954576" y="1604392"/>
                      <a:pt x="2958386" y="1607630"/>
                      <a:pt x="2962482" y="1610202"/>
                    </a:cubicBezTo>
                    <a:cubicBezTo>
                      <a:pt x="2965720" y="1613917"/>
                      <a:pt x="2969530" y="1617060"/>
                      <a:pt x="2973626" y="1619727"/>
                    </a:cubicBezTo>
                    <a:cubicBezTo>
                      <a:pt x="2976865" y="1623442"/>
                      <a:pt x="2980580" y="1626680"/>
                      <a:pt x="2984770" y="1629252"/>
                    </a:cubicBezTo>
                    <a:cubicBezTo>
                      <a:pt x="2988009" y="1632967"/>
                      <a:pt x="2991819" y="1636205"/>
                      <a:pt x="2995915" y="1638777"/>
                    </a:cubicBezTo>
                    <a:cubicBezTo>
                      <a:pt x="3006392" y="1650778"/>
                      <a:pt x="3022204" y="1657732"/>
                      <a:pt x="3038872" y="1656493"/>
                    </a:cubicBezTo>
                    <a:cubicBezTo>
                      <a:pt x="3040682" y="1656398"/>
                      <a:pt x="3042587" y="1656112"/>
                      <a:pt x="3044492" y="1655731"/>
                    </a:cubicBezTo>
                    <a:cubicBezTo>
                      <a:pt x="3047826" y="1655065"/>
                      <a:pt x="3053446" y="1654207"/>
                      <a:pt x="3060875" y="1652969"/>
                    </a:cubicBezTo>
                    <a:cubicBezTo>
                      <a:pt x="3253851" y="1621346"/>
                      <a:pt x="3339386" y="1595629"/>
                      <a:pt x="3335862" y="1526668"/>
                    </a:cubicBezTo>
                    <a:cubicBezTo>
                      <a:pt x="3335767" y="1524382"/>
                      <a:pt x="3335481" y="1522096"/>
                      <a:pt x="3335100" y="1519905"/>
                    </a:cubicBezTo>
                    <a:lnTo>
                      <a:pt x="3307097" y="1368457"/>
                    </a:lnTo>
                    <a:cubicBezTo>
                      <a:pt x="3327670" y="1368743"/>
                      <a:pt x="3346816" y="1368838"/>
                      <a:pt x="3364913" y="1368838"/>
                    </a:cubicBezTo>
                    <a:cubicBezTo>
                      <a:pt x="3364913" y="1370172"/>
                      <a:pt x="3364627" y="1371505"/>
                      <a:pt x="3364723" y="1372839"/>
                    </a:cubicBezTo>
                    <a:cubicBezTo>
                      <a:pt x="3365008" y="1382935"/>
                      <a:pt x="3367866" y="1391317"/>
                      <a:pt x="3371390" y="1397985"/>
                    </a:cubicBezTo>
                    <a:cubicBezTo>
                      <a:pt x="3372533" y="1414273"/>
                      <a:pt x="3381487" y="1428941"/>
                      <a:pt x="3395012" y="1437704"/>
                    </a:cubicBezTo>
                    <a:cubicBezTo>
                      <a:pt x="3398251" y="1441419"/>
                      <a:pt x="3401965" y="1444562"/>
                      <a:pt x="3406156" y="1447229"/>
                    </a:cubicBezTo>
                    <a:cubicBezTo>
                      <a:pt x="3409300" y="1450944"/>
                      <a:pt x="3413110" y="1454087"/>
                      <a:pt x="3417301" y="1456754"/>
                    </a:cubicBezTo>
                    <a:cubicBezTo>
                      <a:pt x="3420444" y="1460469"/>
                      <a:pt x="3424254" y="1463612"/>
                      <a:pt x="3428445" y="1466279"/>
                    </a:cubicBezTo>
                    <a:cubicBezTo>
                      <a:pt x="3431683" y="1469994"/>
                      <a:pt x="3435398" y="1473137"/>
                      <a:pt x="3439589" y="1475804"/>
                    </a:cubicBezTo>
                    <a:cubicBezTo>
                      <a:pt x="3442732" y="1479519"/>
                      <a:pt x="3446542" y="1482662"/>
                      <a:pt x="3450733" y="1485329"/>
                    </a:cubicBezTo>
                    <a:cubicBezTo>
                      <a:pt x="3453876" y="1489044"/>
                      <a:pt x="3457687" y="1492187"/>
                      <a:pt x="3461878" y="1494854"/>
                    </a:cubicBezTo>
                    <a:cubicBezTo>
                      <a:pt x="3465116" y="1498569"/>
                      <a:pt x="3468831" y="1501712"/>
                      <a:pt x="3473022" y="1504379"/>
                    </a:cubicBezTo>
                    <a:cubicBezTo>
                      <a:pt x="3476165" y="1508094"/>
                      <a:pt x="3479975" y="1511237"/>
                      <a:pt x="3484166" y="1513904"/>
                    </a:cubicBezTo>
                    <a:cubicBezTo>
                      <a:pt x="3487309" y="1517619"/>
                      <a:pt x="3491119" y="1520762"/>
                      <a:pt x="3495310" y="1523429"/>
                    </a:cubicBezTo>
                    <a:cubicBezTo>
                      <a:pt x="3502740" y="1532097"/>
                      <a:pt x="3513027" y="1538288"/>
                      <a:pt x="3525028" y="1540574"/>
                    </a:cubicBezTo>
                    <a:cubicBezTo>
                      <a:pt x="3527791" y="1541050"/>
                      <a:pt x="3532267" y="1542003"/>
                      <a:pt x="3538268" y="1543241"/>
                    </a:cubicBezTo>
                    <a:cubicBezTo>
                      <a:pt x="3623231" y="1560862"/>
                      <a:pt x="3684667" y="1570673"/>
                      <a:pt x="3726863" y="1567435"/>
                    </a:cubicBezTo>
                    <a:cubicBezTo>
                      <a:pt x="3765820" y="1564482"/>
                      <a:pt x="3788395" y="1550480"/>
                      <a:pt x="3797920" y="1521238"/>
                    </a:cubicBezTo>
                    <a:cubicBezTo>
                      <a:pt x="3798586" y="1519048"/>
                      <a:pt x="3799158" y="1516857"/>
                      <a:pt x="3799634" y="1514666"/>
                    </a:cubicBezTo>
                    <a:lnTo>
                      <a:pt x="3837734" y="1309593"/>
                    </a:lnTo>
                    <a:cubicBezTo>
                      <a:pt x="3840306" y="1295686"/>
                      <a:pt x="3841544" y="1264540"/>
                      <a:pt x="3809921" y="1241870"/>
                    </a:cubicBezTo>
                    <a:cubicBezTo>
                      <a:pt x="3806778" y="1238632"/>
                      <a:pt x="3803063" y="1235393"/>
                      <a:pt x="3798777" y="1232345"/>
                    </a:cubicBezTo>
                    <a:cubicBezTo>
                      <a:pt x="3795634" y="1229011"/>
                      <a:pt x="3791919" y="1225868"/>
                      <a:pt x="3787633" y="1222820"/>
                    </a:cubicBezTo>
                    <a:cubicBezTo>
                      <a:pt x="3784489" y="1219486"/>
                      <a:pt x="3780775" y="1216248"/>
                      <a:pt x="3776488" y="1213295"/>
                    </a:cubicBezTo>
                    <a:cubicBezTo>
                      <a:pt x="3776203" y="1212914"/>
                      <a:pt x="3775917" y="1212628"/>
                      <a:pt x="3775536" y="1212247"/>
                    </a:cubicBezTo>
                    <a:cubicBezTo>
                      <a:pt x="3779251" y="1212247"/>
                      <a:pt x="3783251" y="1212438"/>
                      <a:pt x="3786680" y="1212247"/>
                    </a:cubicBezTo>
                    <a:cubicBezTo>
                      <a:pt x="3838496" y="1208342"/>
                      <a:pt x="3852879" y="1173481"/>
                      <a:pt x="3856784" y="1156431"/>
                    </a:cubicBezTo>
                    <a:lnTo>
                      <a:pt x="3996135" y="570739"/>
                    </a:lnTo>
                    <a:cubicBezTo>
                      <a:pt x="3996325" y="569881"/>
                      <a:pt x="3996516" y="569024"/>
                      <a:pt x="3996611" y="568262"/>
                    </a:cubicBezTo>
                    <a:cubicBezTo>
                      <a:pt x="4001755" y="540354"/>
                      <a:pt x="3992801" y="514160"/>
                      <a:pt x="3971941" y="496444"/>
                    </a:cubicBezTo>
                    <a:lnTo>
                      <a:pt x="3971941" y="496444"/>
                    </a:lnTo>
                    <a:close/>
                  </a:path>
                </a:pathLst>
              </a:custGeom>
              <a:solidFill>
                <a:srgbClr val="2323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" name="Graphic 3">
              <a:extLst>
                <a:ext uri="{FF2B5EF4-FFF2-40B4-BE49-F238E27FC236}">
                  <a16:creationId xmlns:a16="http://schemas.microsoft.com/office/drawing/2014/main" id="{286718AC-4589-FDCE-70B1-0D3AE54E4D75}"/>
                </a:ext>
              </a:extLst>
            </p:cNvPr>
            <p:cNvGrpSpPr/>
            <p:nvPr/>
          </p:nvGrpSpPr>
          <p:grpSpPr>
            <a:xfrm rot="1348856">
              <a:off x="9037420" y="399722"/>
              <a:ext cx="2370680" cy="1117852"/>
              <a:chOff x="8516210" y="614077"/>
              <a:chExt cx="3782636" cy="1783635"/>
            </a:xfrm>
            <a:solidFill>
              <a:srgbClr val="0B429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A149649-5CD1-3A22-BECE-14C273F8E713}"/>
                  </a:ext>
                </a:extLst>
              </p:cNvPr>
              <p:cNvSpPr/>
              <p:nvPr/>
            </p:nvSpPr>
            <p:spPr>
              <a:xfrm>
                <a:off x="8516210" y="1306707"/>
                <a:ext cx="930938" cy="1091004"/>
              </a:xfrm>
              <a:custGeom>
                <a:avLst/>
                <a:gdLst>
                  <a:gd name="connsiteX0" fmla="*/ 593468 w 930938"/>
                  <a:gd name="connsiteY0" fmla="*/ 484851 h 1091004"/>
                  <a:gd name="connsiteX1" fmla="*/ 557940 w 930938"/>
                  <a:gd name="connsiteY1" fmla="*/ 817179 h 1091004"/>
                  <a:gd name="connsiteX2" fmla="*/ 392871 w 930938"/>
                  <a:gd name="connsiteY2" fmla="*/ 626964 h 1091004"/>
                  <a:gd name="connsiteX3" fmla="*/ 414207 w 930938"/>
                  <a:gd name="connsiteY3" fmla="*/ 284731 h 1091004"/>
                  <a:gd name="connsiteX4" fmla="*/ 593468 w 930938"/>
                  <a:gd name="connsiteY4" fmla="*/ 484851 h 1091004"/>
                  <a:gd name="connsiteX5" fmla="*/ 593468 w 930938"/>
                  <a:gd name="connsiteY5" fmla="*/ 484851 h 1091004"/>
                  <a:gd name="connsiteX6" fmla="*/ 16539 w 930938"/>
                  <a:gd name="connsiteY6" fmla="*/ 605914 h 1091004"/>
                  <a:gd name="connsiteX7" fmla="*/ 37875 w 930938"/>
                  <a:gd name="connsiteY7" fmla="*/ 677066 h 1091004"/>
                  <a:gd name="connsiteX8" fmla="*/ 638997 w 930938"/>
                  <a:gd name="connsiteY8" fmla="*/ 1066543 h 1091004"/>
                  <a:gd name="connsiteX9" fmla="*/ 930939 w 930938"/>
                  <a:gd name="connsiteY9" fmla="*/ 832133 h 1091004"/>
                  <a:gd name="connsiteX10" fmla="*/ 924366 w 930938"/>
                  <a:gd name="connsiteY10" fmla="*/ 825942 h 1091004"/>
                  <a:gd name="connsiteX11" fmla="*/ 913222 w 930938"/>
                  <a:gd name="connsiteY11" fmla="*/ 816417 h 1091004"/>
                  <a:gd name="connsiteX12" fmla="*/ 902078 w 930938"/>
                  <a:gd name="connsiteY12" fmla="*/ 806892 h 1091004"/>
                  <a:gd name="connsiteX13" fmla="*/ 890934 w 930938"/>
                  <a:gd name="connsiteY13" fmla="*/ 797367 h 1091004"/>
                  <a:gd name="connsiteX14" fmla="*/ 879789 w 930938"/>
                  <a:gd name="connsiteY14" fmla="*/ 787842 h 1091004"/>
                  <a:gd name="connsiteX15" fmla="*/ 868645 w 930938"/>
                  <a:gd name="connsiteY15" fmla="*/ 778317 h 1091004"/>
                  <a:gd name="connsiteX16" fmla="*/ 857501 w 930938"/>
                  <a:gd name="connsiteY16" fmla="*/ 768792 h 1091004"/>
                  <a:gd name="connsiteX17" fmla="*/ 831498 w 930938"/>
                  <a:gd name="connsiteY17" fmla="*/ 728501 h 1091004"/>
                  <a:gd name="connsiteX18" fmla="*/ 716436 w 930938"/>
                  <a:gd name="connsiteY18" fmla="*/ 71943 h 1091004"/>
                  <a:gd name="connsiteX19" fmla="*/ 714721 w 930938"/>
                  <a:gd name="connsiteY19" fmla="*/ 70514 h 1091004"/>
                  <a:gd name="connsiteX20" fmla="*/ 349723 w 930938"/>
                  <a:gd name="connsiteY20" fmla="*/ 20698 h 1091004"/>
                  <a:gd name="connsiteX21" fmla="*/ 16634 w 930938"/>
                  <a:gd name="connsiteY21" fmla="*/ 605819 h 1091004"/>
                  <a:gd name="connsiteX22" fmla="*/ 16634 w 930938"/>
                  <a:gd name="connsiteY22" fmla="*/ 605819 h 109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30938" h="1091004">
                    <a:moveTo>
                      <a:pt x="593468" y="484851"/>
                    </a:moveTo>
                    <a:cubicBezTo>
                      <a:pt x="635473" y="624583"/>
                      <a:pt x="677478" y="781269"/>
                      <a:pt x="557940" y="817179"/>
                    </a:cubicBezTo>
                    <a:cubicBezTo>
                      <a:pt x="472119" y="837276"/>
                      <a:pt x="419256" y="714975"/>
                      <a:pt x="392871" y="626964"/>
                    </a:cubicBezTo>
                    <a:cubicBezTo>
                      <a:pt x="361248" y="521808"/>
                      <a:pt x="301050" y="318735"/>
                      <a:pt x="414207" y="284731"/>
                    </a:cubicBezTo>
                    <a:cubicBezTo>
                      <a:pt x="513267" y="255013"/>
                      <a:pt x="565083" y="390363"/>
                      <a:pt x="593468" y="484851"/>
                    </a:cubicBezTo>
                    <a:lnTo>
                      <a:pt x="593468" y="484851"/>
                    </a:lnTo>
                    <a:close/>
                    <a:moveTo>
                      <a:pt x="16539" y="605914"/>
                    </a:moveTo>
                    <a:lnTo>
                      <a:pt x="37875" y="677066"/>
                    </a:lnTo>
                    <a:cubicBezTo>
                      <a:pt x="108931" y="913857"/>
                      <a:pt x="285906" y="1172556"/>
                      <a:pt x="638997" y="1066543"/>
                    </a:cubicBezTo>
                    <a:cubicBezTo>
                      <a:pt x="749297" y="1033396"/>
                      <a:pt x="886743" y="954339"/>
                      <a:pt x="930939" y="832133"/>
                    </a:cubicBezTo>
                    <a:cubicBezTo>
                      <a:pt x="928557" y="830133"/>
                      <a:pt x="926271" y="828037"/>
                      <a:pt x="924366" y="825942"/>
                    </a:cubicBezTo>
                    <a:cubicBezTo>
                      <a:pt x="919985" y="823084"/>
                      <a:pt x="916270" y="819750"/>
                      <a:pt x="913222" y="816417"/>
                    </a:cubicBezTo>
                    <a:cubicBezTo>
                      <a:pt x="908841" y="813559"/>
                      <a:pt x="905126" y="810321"/>
                      <a:pt x="902078" y="806892"/>
                    </a:cubicBezTo>
                    <a:cubicBezTo>
                      <a:pt x="897696" y="804034"/>
                      <a:pt x="893982" y="800796"/>
                      <a:pt x="890934" y="797367"/>
                    </a:cubicBezTo>
                    <a:cubicBezTo>
                      <a:pt x="886552" y="794509"/>
                      <a:pt x="882837" y="791271"/>
                      <a:pt x="879789" y="787842"/>
                    </a:cubicBezTo>
                    <a:cubicBezTo>
                      <a:pt x="875408" y="784889"/>
                      <a:pt x="871693" y="781650"/>
                      <a:pt x="868645" y="778317"/>
                    </a:cubicBezTo>
                    <a:cubicBezTo>
                      <a:pt x="864264" y="775459"/>
                      <a:pt x="860549" y="772125"/>
                      <a:pt x="857501" y="768792"/>
                    </a:cubicBezTo>
                    <a:cubicBezTo>
                      <a:pt x="837689" y="755647"/>
                      <a:pt x="832545" y="734787"/>
                      <a:pt x="831498" y="728501"/>
                    </a:cubicBezTo>
                    <a:lnTo>
                      <a:pt x="716436" y="71943"/>
                    </a:lnTo>
                    <a:cubicBezTo>
                      <a:pt x="715864" y="71466"/>
                      <a:pt x="715293" y="70895"/>
                      <a:pt x="714721" y="70514"/>
                    </a:cubicBezTo>
                    <a:cubicBezTo>
                      <a:pt x="602707" y="-21402"/>
                      <a:pt x="439639" y="-6353"/>
                      <a:pt x="349723" y="20698"/>
                    </a:cubicBezTo>
                    <a:cubicBezTo>
                      <a:pt x="126648" y="87468"/>
                      <a:pt x="-57375" y="289398"/>
                      <a:pt x="16634" y="605819"/>
                    </a:cubicBezTo>
                    <a:lnTo>
                      <a:pt x="16634" y="6058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E76C328-26C0-1643-FB8B-2FBC11B140B3}"/>
                  </a:ext>
                </a:extLst>
              </p:cNvPr>
              <p:cNvSpPr/>
              <p:nvPr/>
            </p:nvSpPr>
            <p:spPr>
              <a:xfrm>
                <a:off x="9225229" y="842194"/>
                <a:ext cx="1127556" cy="1192452"/>
              </a:xfrm>
              <a:custGeom>
                <a:avLst/>
                <a:gdLst>
                  <a:gd name="connsiteX0" fmla="*/ 173628 w 1127556"/>
                  <a:gd name="connsiteY0" fmla="*/ 1183775 h 1192452"/>
                  <a:gd name="connsiteX1" fmla="*/ 203631 w 1127556"/>
                  <a:gd name="connsiteY1" fmla="*/ 1190824 h 1192452"/>
                  <a:gd name="connsiteX2" fmla="*/ 381939 w 1127556"/>
                  <a:gd name="connsiteY2" fmla="*/ 1158153 h 1192452"/>
                  <a:gd name="connsiteX3" fmla="*/ 430422 w 1127556"/>
                  <a:gd name="connsiteY3" fmla="*/ 1149676 h 1192452"/>
                  <a:gd name="connsiteX4" fmla="*/ 439185 w 1127556"/>
                  <a:gd name="connsiteY4" fmla="*/ 1133102 h 1192452"/>
                  <a:gd name="connsiteX5" fmla="*/ 417372 w 1127556"/>
                  <a:gd name="connsiteY5" fmla="*/ 1014802 h 1192452"/>
                  <a:gd name="connsiteX6" fmla="*/ 396798 w 1127556"/>
                  <a:gd name="connsiteY6" fmla="*/ 897739 h 1192452"/>
                  <a:gd name="connsiteX7" fmla="*/ 346125 w 1127556"/>
                  <a:gd name="connsiteY7" fmla="*/ 571889 h 1192452"/>
                  <a:gd name="connsiteX8" fmla="*/ 444614 w 1127556"/>
                  <a:gd name="connsiteY8" fmla="*/ 842685 h 1192452"/>
                  <a:gd name="connsiteX9" fmla="*/ 542912 w 1127556"/>
                  <a:gd name="connsiteY9" fmla="*/ 1112147 h 1192452"/>
                  <a:gd name="connsiteX10" fmla="*/ 586060 w 1127556"/>
                  <a:gd name="connsiteY10" fmla="*/ 1127863 h 1192452"/>
                  <a:gd name="connsiteX11" fmla="*/ 768750 w 1127556"/>
                  <a:gd name="connsiteY11" fmla="*/ 1095859 h 1192452"/>
                  <a:gd name="connsiteX12" fmla="*/ 812946 w 1127556"/>
                  <a:gd name="connsiteY12" fmla="*/ 1068904 h 1192452"/>
                  <a:gd name="connsiteX13" fmla="*/ 814279 w 1127556"/>
                  <a:gd name="connsiteY13" fmla="*/ 536456 h 1192452"/>
                  <a:gd name="connsiteX14" fmla="*/ 823899 w 1127556"/>
                  <a:gd name="connsiteY14" fmla="*/ 585510 h 1192452"/>
                  <a:gd name="connsiteX15" fmla="*/ 832091 w 1127556"/>
                  <a:gd name="connsiteY15" fmla="*/ 632087 h 1192452"/>
                  <a:gd name="connsiteX16" fmla="*/ 875811 w 1127556"/>
                  <a:gd name="connsiteY16" fmla="*/ 887833 h 1192452"/>
                  <a:gd name="connsiteX17" fmla="*/ 932770 w 1127556"/>
                  <a:gd name="connsiteY17" fmla="*/ 1067189 h 1192452"/>
                  <a:gd name="connsiteX18" fmla="*/ 1127556 w 1127556"/>
                  <a:gd name="connsiteY18" fmla="*/ 1033090 h 1192452"/>
                  <a:gd name="connsiteX19" fmla="*/ 991444 w 1127556"/>
                  <a:gd name="connsiteY19" fmla="*/ 720574 h 1192452"/>
                  <a:gd name="connsiteX20" fmla="*/ 1059548 w 1127556"/>
                  <a:gd name="connsiteY20" fmla="*/ 260803 h 1192452"/>
                  <a:gd name="connsiteX21" fmla="*/ 1015638 w 1127556"/>
                  <a:gd name="connsiteY21" fmla="*/ 34774 h 1192452"/>
                  <a:gd name="connsiteX22" fmla="*/ 994683 w 1127556"/>
                  <a:gd name="connsiteY22" fmla="*/ 8 h 1192452"/>
                  <a:gd name="connsiteX23" fmla="*/ 918292 w 1127556"/>
                  <a:gd name="connsiteY23" fmla="*/ 13343 h 1192452"/>
                  <a:gd name="connsiteX24" fmla="*/ 592823 w 1127556"/>
                  <a:gd name="connsiteY24" fmla="*/ 74494 h 1192452"/>
                  <a:gd name="connsiteX25" fmla="*/ 581774 w 1127556"/>
                  <a:gd name="connsiteY25" fmla="*/ 73351 h 1192452"/>
                  <a:gd name="connsiteX26" fmla="*/ 593680 w 1127556"/>
                  <a:gd name="connsiteY26" fmla="*/ 625801 h 1192452"/>
                  <a:gd name="connsiteX27" fmla="*/ 508050 w 1127556"/>
                  <a:gd name="connsiteY27" fmla="*/ 367768 h 1192452"/>
                  <a:gd name="connsiteX28" fmla="*/ 422421 w 1127556"/>
                  <a:gd name="connsiteY28" fmla="*/ 109736 h 1192452"/>
                  <a:gd name="connsiteX29" fmla="*/ 121240 w 1127556"/>
                  <a:gd name="connsiteY29" fmla="*/ 151551 h 1192452"/>
                  <a:gd name="connsiteX30" fmla="*/ 60375 w 1127556"/>
                  <a:gd name="connsiteY30" fmla="*/ 162219 h 1192452"/>
                  <a:gd name="connsiteX31" fmla="*/ 368 w 1127556"/>
                  <a:gd name="connsiteY31" fmla="*/ 196033 h 1192452"/>
                  <a:gd name="connsiteX32" fmla="*/ 173437 w 1127556"/>
                  <a:gd name="connsiteY32" fmla="*/ 1183585 h 1192452"/>
                  <a:gd name="connsiteX33" fmla="*/ 173437 w 1127556"/>
                  <a:gd name="connsiteY33" fmla="*/ 1183585 h 1192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127556" h="1192452">
                    <a:moveTo>
                      <a:pt x="173628" y="1183775"/>
                    </a:moveTo>
                    <a:cubicBezTo>
                      <a:pt x="175533" y="1194443"/>
                      <a:pt x="190201" y="1193205"/>
                      <a:pt x="203631" y="1190824"/>
                    </a:cubicBezTo>
                    <a:cubicBezTo>
                      <a:pt x="264496" y="1180156"/>
                      <a:pt x="321075" y="1168916"/>
                      <a:pt x="381939" y="1158153"/>
                    </a:cubicBezTo>
                    <a:lnTo>
                      <a:pt x="430422" y="1149676"/>
                    </a:lnTo>
                    <a:cubicBezTo>
                      <a:pt x="435565" y="1148818"/>
                      <a:pt x="438804" y="1142722"/>
                      <a:pt x="439185" y="1133102"/>
                    </a:cubicBezTo>
                    <a:cubicBezTo>
                      <a:pt x="431184" y="1093288"/>
                      <a:pt x="424135" y="1053378"/>
                      <a:pt x="417372" y="1014802"/>
                    </a:cubicBezTo>
                    <a:lnTo>
                      <a:pt x="396798" y="897739"/>
                    </a:lnTo>
                    <a:cubicBezTo>
                      <a:pt x="377177" y="785916"/>
                      <a:pt x="361651" y="678855"/>
                      <a:pt x="346125" y="571889"/>
                    </a:cubicBezTo>
                    <a:cubicBezTo>
                      <a:pt x="379082" y="661900"/>
                      <a:pt x="413277" y="749530"/>
                      <a:pt x="444614" y="842685"/>
                    </a:cubicBezTo>
                    <a:lnTo>
                      <a:pt x="542912" y="1112147"/>
                    </a:lnTo>
                    <a:cubicBezTo>
                      <a:pt x="551580" y="1131197"/>
                      <a:pt x="569582" y="1130816"/>
                      <a:pt x="586060" y="1127863"/>
                    </a:cubicBezTo>
                    <a:lnTo>
                      <a:pt x="768750" y="1095859"/>
                    </a:lnTo>
                    <a:cubicBezTo>
                      <a:pt x="789419" y="1092240"/>
                      <a:pt x="811422" y="1084239"/>
                      <a:pt x="812946" y="1068904"/>
                    </a:cubicBezTo>
                    <a:cubicBezTo>
                      <a:pt x="815041" y="892977"/>
                      <a:pt x="807993" y="713050"/>
                      <a:pt x="814279" y="536456"/>
                    </a:cubicBezTo>
                    <a:cubicBezTo>
                      <a:pt x="816089" y="552649"/>
                      <a:pt x="820947" y="568270"/>
                      <a:pt x="823899" y="585510"/>
                    </a:cubicBezTo>
                    <a:lnTo>
                      <a:pt x="832091" y="632087"/>
                    </a:lnTo>
                    <a:cubicBezTo>
                      <a:pt x="845616" y="709335"/>
                      <a:pt x="856951" y="780010"/>
                      <a:pt x="875811" y="887833"/>
                    </a:cubicBezTo>
                    <a:cubicBezTo>
                      <a:pt x="889622" y="966319"/>
                      <a:pt x="907338" y="1049663"/>
                      <a:pt x="932770" y="1067189"/>
                    </a:cubicBezTo>
                    <a:lnTo>
                      <a:pt x="1127556" y="1033090"/>
                    </a:lnTo>
                    <a:cubicBezTo>
                      <a:pt x="1063358" y="952413"/>
                      <a:pt x="1016971" y="846590"/>
                      <a:pt x="991444" y="720574"/>
                    </a:cubicBezTo>
                    <a:cubicBezTo>
                      <a:pt x="948963" y="510739"/>
                      <a:pt x="988396" y="363768"/>
                      <a:pt x="1059548" y="260803"/>
                    </a:cubicBezTo>
                    <a:cubicBezTo>
                      <a:pt x="1044784" y="184698"/>
                      <a:pt x="1030020" y="109069"/>
                      <a:pt x="1015638" y="34774"/>
                    </a:cubicBezTo>
                    <a:cubicBezTo>
                      <a:pt x="1010780" y="6866"/>
                      <a:pt x="1004208" y="-278"/>
                      <a:pt x="994683" y="8"/>
                    </a:cubicBezTo>
                    <a:lnTo>
                      <a:pt x="918292" y="13343"/>
                    </a:lnTo>
                    <a:cubicBezTo>
                      <a:pt x="807802" y="32679"/>
                      <a:pt x="703218" y="55158"/>
                      <a:pt x="592823" y="74494"/>
                    </a:cubicBezTo>
                    <a:cubicBezTo>
                      <a:pt x="589680" y="75065"/>
                      <a:pt x="582822" y="73160"/>
                      <a:pt x="581774" y="73351"/>
                    </a:cubicBezTo>
                    <a:lnTo>
                      <a:pt x="593680" y="625801"/>
                    </a:lnTo>
                    <a:lnTo>
                      <a:pt x="508050" y="367768"/>
                    </a:lnTo>
                    <a:cubicBezTo>
                      <a:pt x="479285" y="282329"/>
                      <a:pt x="450424" y="196795"/>
                      <a:pt x="422421" y="109736"/>
                    </a:cubicBezTo>
                    <a:cubicBezTo>
                      <a:pt x="320217" y="127643"/>
                      <a:pt x="377177" y="106688"/>
                      <a:pt x="121240" y="151551"/>
                    </a:cubicBezTo>
                    <a:lnTo>
                      <a:pt x="60375" y="162219"/>
                    </a:lnTo>
                    <a:cubicBezTo>
                      <a:pt x="41802" y="165457"/>
                      <a:pt x="-4585" y="168124"/>
                      <a:pt x="368" y="196033"/>
                    </a:cubicBezTo>
                    <a:lnTo>
                      <a:pt x="173437" y="1183585"/>
                    </a:lnTo>
                    <a:lnTo>
                      <a:pt x="173437" y="11835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6DCA388-16DD-3FED-7C9E-B0974DA5CC7D}"/>
                  </a:ext>
                </a:extLst>
              </p:cNvPr>
              <p:cNvSpPr/>
              <p:nvPr/>
            </p:nvSpPr>
            <p:spPr>
              <a:xfrm>
                <a:off x="10251287" y="911837"/>
                <a:ext cx="1019136" cy="1091165"/>
              </a:xfrm>
              <a:custGeom>
                <a:avLst/>
                <a:gdLst>
                  <a:gd name="connsiteX0" fmla="*/ 16440 w 1019136"/>
                  <a:gd name="connsiteY0" fmla="*/ 640644 h 1091165"/>
                  <a:gd name="connsiteX1" fmla="*/ 608228 w 1019136"/>
                  <a:gd name="connsiteY1" fmla="*/ 1077937 h 1091165"/>
                  <a:gd name="connsiteX2" fmla="*/ 703859 w 1019136"/>
                  <a:gd name="connsiteY2" fmla="*/ 1053076 h 1091165"/>
                  <a:gd name="connsiteX3" fmla="*/ 719004 w 1019136"/>
                  <a:gd name="connsiteY3" fmla="*/ 1050028 h 1091165"/>
                  <a:gd name="connsiteX4" fmla="*/ 1019137 w 1019136"/>
                  <a:gd name="connsiteY4" fmla="*/ 920393 h 1091165"/>
                  <a:gd name="connsiteX5" fmla="*/ 1016184 w 1019136"/>
                  <a:gd name="connsiteY5" fmla="*/ 905820 h 1091165"/>
                  <a:gd name="connsiteX6" fmla="*/ 1012374 w 1019136"/>
                  <a:gd name="connsiteY6" fmla="*/ 892771 h 1091165"/>
                  <a:gd name="connsiteX7" fmla="*/ 919505 w 1019136"/>
                  <a:gd name="connsiteY7" fmla="*/ 397375 h 1091165"/>
                  <a:gd name="connsiteX8" fmla="*/ 788822 w 1019136"/>
                  <a:gd name="connsiteY8" fmla="*/ 398995 h 1091165"/>
                  <a:gd name="connsiteX9" fmla="*/ 742245 w 1019136"/>
                  <a:gd name="connsiteY9" fmla="*/ 408424 h 1091165"/>
                  <a:gd name="connsiteX10" fmla="*/ 540124 w 1019136"/>
                  <a:gd name="connsiteY10" fmla="*/ 446524 h 1091165"/>
                  <a:gd name="connsiteX11" fmla="*/ 498119 w 1019136"/>
                  <a:gd name="connsiteY11" fmla="*/ 455001 h 1091165"/>
                  <a:gd name="connsiteX12" fmla="*/ 484689 w 1019136"/>
                  <a:gd name="connsiteY12" fmla="*/ 496340 h 1091165"/>
                  <a:gd name="connsiteX13" fmla="*/ 521646 w 1019136"/>
                  <a:gd name="connsiteY13" fmla="*/ 679125 h 1091165"/>
                  <a:gd name="connsiteX14" fmla="*/ 548030 w 1019136"/>
                  <a:gd name="connsiteY14" fmla="*/ 701413 h 1091165"/>
                  <a:gd name="connsiteX15" fmla="*/ 583844 w 1019136"/>
                  <a:gd name="connsiteY15" fmla="*/ 692746 h 1091165"/>
                  <a:gd name="connsiteX16" fmla="*/ 625754 w 1019136"/>
                  <a:gd name="connsiteY16" fmla="*/ 684268 h 1091165"/>
                  <a:gd name="connsiteX17" fmla="*/ 625468 w 1019136"/>
                  <a:gd name="connsiteY17" fmla="*/ 682935 h 1091165"/>
                  <a:gd name="connsiteX18" fmla="*/ 651091 w 1019136"/>
                  <a:gd name="connsiteY18" fmla="*/ 677791 h 1091165"/>
                  <a:gd name="connsiteX19" fmla="*/ 667378 w 1019136"/>
                  <a:gd name="connsiteY19" fmla="*/ 758563 h 1091165"/>
                  <a:gd name="connsiteX20" fmla="*/ 564318 w 1019136"/>
                  <a:gd name="connsiteY20" fmla="*/ 794568 h 1091165"/>
                  <a:gd name="connsiteX21" fmla="*/ 401059 w 1019136"/>
                  <a:gd name="connsiteY21" fmla="*/ 629119 h 1091165"/>
                  <a:gd name="connsiteX22" fmla="*/ 397059 w 1019136"/>
                  <a:gd name="connsiteY22" fmla="*/ 609211 h 1091165"/>
                  <a:gd name="connsiteX23" fmla="*/ 388105 w 1019136"/>
                  <a:gd name="connsiteY23" fmla="*/ 571016 h 1091165"/>
                  <a:gd name="connsiteX24" fmla="*/ 455066 w 1019136"/>
                  <a:gd name="connsiteY24" fmla="*/ 290028 h 1091165"/>
                  <a:gd name="connsiteX25" fmla="*/ 550507 w 1019136"/>
                  <a:gd name="connsiteY25" fmla="*/ 360323 h 1091165"/>
                  <a:gd name="connsiteX26" fmla="*/ 840543 w 1019136"/>
                  <a:gd name="connsiteY26" fmla="*/ 307174 h 1091165"/>
                  <a:gd name="connsiteX27" fmla="*/ 873785 w 1019136"/>
                  <a:gd name="connsiteY27" fmla="*/ 279742 h 1091165"/>
                  <a:gd name="connsiteX28" fmla="*/ 840162 w 1019136"/>
                  <a:gd name="connsiteY28" fmla="*/ 173538 h 1091165"/>
                  <a:gd name="connsiteX29" fmla="*/ 419538 w 1019136"/>
                  <a:gd name="connsiteY29" fmla="*/ 13232 h 1091165"/>
                  <a:gd name="connsiteX30" fmla="*/ 16345 w 1019136"/>
                  <a:gd name="connsiteY30" fmla="*/ 640644 h 1091165"/>
                  <a:gd name="connsiteX31" fmla="*/ 16345 w 1019136"/>
                  <a:gd name="connsiteY31" fmla="*/ 640644 h 1091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19136" h="1091165">
                    <a:moveTo>
                      <a:pt x="16440" y="640644"/>
                    </a:moveTo>
                    <a:cubicBezTo>
                      <a:pt x="82353" y="966494"/>
                      <a:pt x="288950" y="1142516"/>
                      <a:pt x="608228" y="1077937"/>
                    </a:cubicBezTo>
                    <a:cubicBezTo>
                      <a:pt x="640899" y="1071364"/>
                      <a:pt x="671284" y="1059648"/>
                      <a:pt x="703859" y="1053076"/>
                    </a:cubicBezTo>
                    <a:lnTo>
                      <a:pt x="719004" y="1050028"/>
                    </a:lnTo>
                    <a:cubicBezTo>
                      <a:pt x="801776" y="1033264"/>
                      <a:pt x="997705" y="964684"/>
                      <a:pt x="1019137" y="920393"/>
                    </a:cubicBezTo>
                    <a:lnTo>
                      <a:pt x="1016184" y="905820"/>
                    </a:lnTo>
                    <a:cubicBezTo>
                      <a:pt x="1015136" y="900486"/>
                      <a:pt x="1013136" y="896771"/>
                      <a:pt x="1012374" y="892771"/>
                    </a:cubicBezTo>
                    <a:cubicBezTo>
                      <a:pt x="981322" y="739132"/>
                      <a:pt x="953700" y="566920"/>
                      <a:pt x="919505" y="397375"/>
                    </a:cubicBezTo>
                    <a:cubicBezTo>
                      <a:pt x="898360" y="376801"/>
                      <a:pt x="837781" y="389088"/>
                      <a:pt x="788822" y="398995"/>
                    </a:cubicBezTo>
                    <a:lnTo>
                      <a:pt x="742245" y="408424"/>
                    </a:lnTo>
                    <a:cubicBezTo>
                      <a:pt x="672332" y="422617"/>
                      <a:pt x="623944" y="429570"/>
                      <a:pt x="540124" y="446524"/>
                    </a:cubicBezTo>
                    <a:lnTo>
                      <a:pt x="498119" y="455001"/>
                    </a:lnTo>
                    <a:cubicBezTo>
                      <a:pt x="485927" y="472623"/>
                      <a:pt x="481736" y="481767"/>
                      <a:pt x="484689" y="496340"/>
                    </a:cubicBezTo>
                    <a:lnTo>
                      <a:pt x="521646" y="679125"/>
                    </a:lnTo>
                    <a:lnTo>
                      <a:pt x="548030" y="701413"/>
                    </a:lnTo>
                    <a:cubicBezTo>
                      <a:pt x="562032" y="698556"/>
                      <a:pt x="573367" y="694936"/>
                      <a:pt x="583844" y="692746"/>
                    </a:cubicBezTo>
                    <a:lnTo>
                      <a:pt x="625754" y="684268"/>
                    </a:lnTo>
                    <a:lnTo>
                      <a:pt x="625468" y="682935"/>
                    </a:lnTo>
                    <a:lnTo>
                      <a:pt x="651091" y="677791"/>
                    </a:lnTo>
                    <a:lnTo>
                      <a:pt x="667378" y="758563"/>
                    </a:lnTo>
                    <a:cubicBezTo>
                      <a:pt x="636041" y="777328"/>
                      <a:pt x="605085" y="786376"/>
                      <a:pt x="564318" y="794568"/>
                    </a:cubicBezTo>
                    <a:cubicBezTo>
                      <a:pt x="443160" y="819047"/>
                      <a:pt x="416585" y="705890"/>
                      <a:pt x="401059" y="629119"/>
                    </a:cubicBezTo>
                    <a:lnTo>
                      <a:pt x="397059" y="609211"/>
                    </a:lnTo>
                    <a:cubicBezTo>
                      <a:pt x="394963" y="598639"/>
                      <a:pt x="391344" y="586923"/>
                      <a:pt x="388105" y="571016"/>
                    </a:cubicBezTo>
                    <a:cubicBezTo>
                      <a:pt x="368293" y="473004"/>
                      <a:pt x="337337" y="313841"/>
                      <a:pt x="455066" y="290028"/>
                    </a:cubicBezTo>
                    <a:cubicBezTo>
                      <a:pt x="534314" y="274026"/>
                      <a:pt x="516693" y="354799"/>
                      <a:pt x="550507" y="360323"/>
                    </a:cubicBezTo>
                    <a:cubicBezTo>
                      <a:pt x="647281" y="340797"/>
                      <a:pt x="741578" y="327176"/>
                      <a:pt x="840543" y="307174"/>
                    </a:cubicBezTo>
                    <a:cubicBezTo>
                      <a:pt x="853402" y="304602"/>
                      <a:pt x="875309" y="298792"/>
                      <a:pt x="873785" y="279742"/>
                    </a:cubicBezTo>
                    <a:cubicBezTo>
                      <a:pt x="863022" y="244689"/>
                      <a:pt x="853783" y="210685"/>
                      <a:pt x="840162" y="173538"/>
                    </a:cubicBezTo>
                    <a:cubicBezTo>
                      <a:pt x="754056" y="-24106"/>
                      <a:pt x="537267" y="-10581"/>
                      <a:pt x="419538" y="13232"/>
                    </a:cubicBezTo>
                    <a:cubicBezTo>
                      <a:pt x="221418" y="53332"/>
                      <a:pt x="-72619" y="200970"/>
                      <a:pt x="16345" y="640644"/>
                    </a:cubicBezTo>
                    <a:lnTo>
                      <a:pt x="16345" y="6406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908D3D-3E4C-A31F-E9DE-EDB46B2943BF}"/>
                  </a:ext>
                </a:extLst>
              </p:cNvPr>
              <p:cNvSpPr/>
              <p:nvPr/>
            </p:nvSpPr>
            <p:spPr>
              <a:xfrm>
                <a:off x="11141952" y="814962"/>
                <a:ext cx="403646" cy="818291"/>
              </a:xfrm>
              <a:custGeom>
                <a:avLst/>
                <a:gdLst>
                  <a:gd name="connsiteX0" fmla="*/ 144854 w 403646"/>
                  <a:gd name="connsiteY0" fmla="*/ 707516 h 818291"/>
                  <a:gd name="connsiteX1" fmla="*/ 189432 w 403646"/>
                  <a:gd name="connsiteY1" fmla="*/ 818291 h 818291"/>
                  <a:gd name="connsiteX2" fmla="*/ 232294 w 403646"/>
                  <a:gd name="connsiteY2" fmla="*/ 810386 h 818291"/>
                  <a:gd name="connsiteX3" fmla="*/ 310494 w 403646"/>
                  <a:gd name="connsiteY3" fmla="*/ 792669 h 818291"/>
                  <a:gd name="connsiteX4" fmla="*/ 349642 w 403646"/>
                  <a:gd name="connsiteY4" fmla="*/ 787049 h 818291"/>
                  <a:gd name="connsiteX5" fmla="*/ 403363 w 403646"/>
                  <a:gd name="connsiteY5" fmla="*/ 748283 h 818291"/>
                  <a:gd name="connsiteX6" fmla="*/ 306589 w 403646"/>
                  <a:gd name="connsiteY6" fmla="*/ 24954 h 818291"/>
                  <a:gd name="connsiteX7" fmla="*/ 255916 w 403646"/>
                  <a:gd name="connsiteY7" fmla="*/ 1808 h 818291"/>
                  <a:gd name="connsiteX8" fmla="*/ 139997 w 403646"/>
                  <a:gd name="connsiteY8" fmla="*/ 33050 h 818291"/>
                  <a:gd name="connsiteX9" fmla="*/ 80180 w 403646"/>
                  <a:gd name="connsiteY9" fmla="*/ 44099 h 818291"/>
                  <a:gd name="connsiteX10" fmla="*/ 265 w 403646"/>
                  <a:gd name="connsiteY10" fmla="*/ 86676 h 818291"/>
                  <a:gd name="connsiteX11" fmla="*/ 144854 w 403646"/>
                  <a:gd name="connsiteY11" fmla="*/ 707516 h 818291"/>
                  <a:gd name="connsiteX12" fmla="*/ 144854 w 403646"/>
                  <a:gd name="connsiteY12" fmla="*/ 707516 h 81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3646" h="818291">
                    <a:moveTo>
                      <a:pt x="144854" y="707516"/>
                    </a:moveTo>
                    <a:cubicBezTo>
                      <a:pt x="153618" y="754760"/>
                      <a:pt x="164190" y="810005"/>
                      <a:pt x="189432" y="818291"/>
                    </a:cubicBezTo>
                    <a:lnTo>
                      <a:pt x="232294" y="810386"/>
                    </a:lnTo>
                    <a:cubicBezTo>
                      <a:pt x="259154" y="805433"/>
                      <a:pt x="283538" y="797622"/>
                      <a:pt x="310494" y="792669"/>
                    </a:cubicBezTo>
                    <a:cubicBezTo>
                      <a:pt x="323448" y="790288"/>
                      <a:pt x="336688" y="789431"/>
                      <a:pt x="349642" y="787049"/>
                    </a:cubicBezTo>
                    <a:cubicBezTo>
                      <a:pt x="378503" y="781715"/>
                      <a:pt x="406792" y="772095"/>
                      <a:pt x="403363" y="748283"/>
                    </a:cubicBezTo>
                    <a:lnTo>
                      <a:pt x="306589" y="24954"/>
                    </a:lnTo>
                    <a:cubicBezTo>
                      <a:pt x="301922" y="-192"/>
                      <a:pt x="279824" y="-2668"/>
                      <a:pt x="255916" y="1808"/>
                    </a:cubicBezTo>
                    <a:cubicBezTo>
                      <a:pt x="213053" y="9714"/>
                      <a:pt x="176001" y="21430"/>
                      <a:pt x="139997" y="33050"/>
                    </a:cubicBezTo>
                    <a:lnTo>
                      <a:pt x="80180" y="44099"/>
                    </a:lnTo>
                    <a:cubicBezTo>
                      <a:pt x="86181" y="42956"/>
                      <a:pt x="-5545" y="55244"/>
                      <a:pt x="265" y="86676"/>
                    </a:cubicBezTo>
                    <a:lnTo>
                      <a:pt x="144854" y="707516"/>
                    </a:lnTo>
                    <a:lnTo>
                      <a:pt x="144854" y="7075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F57A653-73BC-072B-BA50-C795126A638C}"/>
                  </a:ext>
                </a:extLst>
              </p:cNvPr>
              <p:cNvSpPr/>
              <p:nvPr/>
            </p:nvSpPr>
            <p:spPr>
              <a:xfrm>
                <a:off x="11327186" y="1730930"/>
                <a:ext cx="309678" cy="341235"/>
              </a:xfrm>
              <a:custGeom>
                <a:avLst/>
                <a:gdLst>
                  <a:gd name="connsiteX0" fmla="*/ 58300 w 309678"/>
                  <a:gd name="connsiteY0" fmla="*/ 328662 h 341235"/>
                  <a:gd name="connsiteX1" fmla="*/ 60586 w 309678"/>
                  <a:gd name="connsiteY1" fmla="*/ 341235 h 341235"/>
                  <a:gd name="connsiteX2" fmla="*/ 309665 w 309678"/>
                  <a:gd name="connsiteY2" fmla="*/ 265893 h 341235"/>
                  <a:gd name="connsiteX3" fmla="*/ 277661 w 309678"/>
                  <a:gd name="connsiteY3" fmla="*/ 92919 h 341235"/>
                  <a:gd name="connsiteX4" fmla="*/ 273660 w 309678"/>
                  <a:gd name="connsiteY4" fmla="*/ 89680 h 341235"/>
                  <a:gd name="connsiteX5" fmla="*/ 259659 w 309678"/>
                  <a:gd name="connsiteY5" fmla="*/ 64439 h 341235"/>
                  <a:gd name="connsiteX6" fmla="*/ 247276 w 309678"/>
                  <a:gd name="connsiteY6" fmla="*/ 39579 h 341235"/>
                  <a:gd name="connsiteX7" fmla="*/ 246133 w 309678"/>
                  <a:gd name="connsiteY7" fmla="*/ 30625 h 341235"/>
                  <a:gd name="connsiteX8" fmla="*/ 244895 w 309678"/>
                  <a:gd name="connsiteY8" fmla="*/ 1002 h 341235"/>
                  <a:gd name="connsiteX9" fmla="*/ 102782 w 309678"/>
                  <a:gd name="connsiteY9" fmla="*/ 17481 h 341235"/>
                  <a:gd name="connsiteX10" fmla="*/ 5056 w 309678"/>
                  <a:gd name="connsiteY10" fmla="*/ 35578 h 341235"/>
                  <a:gd name="connsiteX11" fmla="*/ 16771 w 309678"/>
                  <a:gd name="connsiteY11" fmla="*/ 199408 h 341235"/>
                  <a:gd name="connsiteX12" fmla="*/ 43251 w 309678"/>
                  <a:gd name="connsiteY12" fmla="*/ 318185 h 341235"/>
                  <a:gd name="connsiteX13" fmla="*/ 58205 w 309678"/>
                  <a:gd name="connsiteY13" fmla="*/ 328472 h 341235"/>
                  <a:gd name="connsiteX14" fmla="*/ 58205 w 309678"/>
                  <a:gd name="connsiteY14" fmla="*/ 328472 h 341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9678" h="341235">
                    <a:moveTo>
                      <a:pt x="58300" y="328662"/>
                    </a:moveTo>
                    <a:lnTo>
                      <a:pt x="60586" y="341235"/>
                    </a:lnTo>
                    <a:cubicBezTo>
                      <a:pt x="91542" y="335520"/>
                      <a:pt x="311665" y="304564"/>
                      <a:pt x="309665" y="265893"/>
                    </a:cubicBezTo>
                    <a:lnTo>
                      <a:pt x="277661" y="92919"/>
                    </a:lnTo>
                    <a:cubicBezTo>
                      <a:pt x="276327" y="91871"/>
                      <a:pt x="274899" y="90918"/>
                      <a:pt x="273660" y="89680"/>
                    </a:cubicBezTo>
                    <a:cubicBezTo>
                      <a:pt x="266612" y="82727"/>
                      <a:pt x="261849" y="73964"/>
                      <a:pt x="259659" y="64439"/>
                    </a:cubicBezTo>
                    <a:cubicBezTo>
                      <a:pt x="254420" y="58343"/>
                      <a:pt x="249562" y="50151"/>
                      <a:pt x="247276" y="39579"/>
                    </a:cubicBezTo>
                    <a:cubicBezTo>
                      <a:pt x="246609" y="36626"/>
                      <a:pt x="246229" y="33578"/>
                      <a:pt x="246133" y="30625"/>
                    </a:cubicBezTo>
                    <a:lnTo>
                      <a:pt x="244895" y="1002"/>
                    </a:lnTo>
                    <a:cubicBezTo>
                      <a:pt x="225369" y="-2236"/>
                      <a:pt x="185649" y="2145"/>
                      <a:pt x="102782" y="17481"/>
                    </a:cubicBezTo>
                    <a:lnTo>
                      <a:pt x="5056" y="35578"/>
                    </a:lnTo>
                    <a:cubicBezTo>
                      <a:pt x="-5898" y="37578"/>
                      <a:pt x="2293" y="120732"/>
                      <a:pt x="16771" y="199408"/>
                    </a:cubicBezTo>
                    <a:lnTo>
                      <a:pt x="43251" y="318185"/>
                    </a:lnTo>
                    <a:cubicBezTo>
                      <a:pt x="45156" y="322662"/>
                      <a:pt x="54395" y="324281"/>
                      <a:pt x="58205" y="328472"/>
                    </a:cubicBezTo>
                    <a:lnTo>
                      <a:pt x="58205" y="3284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38D2142-C75B-810E-5742-7602F111B6F1}"/>
                  </a:ext>
                </a:extLst>
              </p:cNvPr>
              <p:cNvSpPr/>
              <p:nvPr/>
            </p:nvSpPr>
            <p:spPr>
              <a:xfrm>
                <a:off x="11605894" y="614077"/>
                <a:ext cx="296323" cy="750666"/>
              </a:xfrm>
              <a:custGeom>
                <a:avLst/>
                <a:gdLst>
                  <a:gd name="connsiteX0" fmla="*/ 96 w 296323"/>
                  <a:gd name="connsiteY0" fmla="*/ 36196 h 750666"/>
                  <a:gd name="connsiteX1" fmla="*/ 30099 w 296323"/>
                  <a:gd name="connsiteY1" fmla="*/ 639795 h 750666"/>
                  <a:gd name="connsiteX2" fmla="*/ 52959 w 296323"/>
                  <a:gd name="connsiteY2" fmla="*/ 750666 h 750666"/>
                  <a:gd name="connsiteX3" fmla="*/ 94298 w 296323"/>
                  <a:gd name="connsiteY3" fmla="*/ 750476 h 750666"/>
                  <a:gd name="connsiteX4" fmla="*/ 170212 w 296323"/>
                  <a:gd name="connsiteY4" fmla="*/ 747142 h 750666"/>
                  <a:gd name="connsiteX5" fmla="*/ 207741 w 296323"/>
                  <a:gd name="connsiteY5" fmla="*/ 748476 h 750666"/>
                  <a:gd name="connsiteX6" fmla="*/ 264414 w 296323"/>
                  <a:gd name="connsiteY6" fmla="*/ 721425 h 750666"/>
                  <a:gd name="connsiteX7" fmla="*/ 296323 w 296323"/>
                  <a:gd name="connsiteY7" fmla="*/ 30195 h 750666"/>
                  <a:gd name="connsiteX8" fmla="*/ 252889 w 296323"/>
                  <a:gd name="connsiteY8" fmla="*/ 1 h 750666"/>
                  <a:gd name="connsiteX9" fmla="*/ 139446 w 296323"/>
                  <a:gd name="connsiteY9" fmla="*/ 9526 h 750666"/>
                  <a:gd name="connsiteX10" fmla="*/ 81725 w 296323"/>
                  <a:gd name="connsiteY10" fmla="*/ 9717 h 750666"/>
                  <a:gd name="connsiteX11" fmla="*/ 0 w 296323"/>
                  <a:gd name="connsiteY11" fmla="*/ 35910 h 750666"/>
                  <a:gd name="connsiteX12" fmla="*/ 0 w 296323"/>
                  <a:gd name="connsiteY12" fmla="*/ 35910 h 750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6323" h="750666">
                    <a:moveTo>
                      <a:pt x="96" y="36196"/>
                    </a:moveTo>
                    <a:lnTo>
                      <a:pt x="30099" y="639795"/>
                    </a:lnTo>
                    <a:cubicBezTo>
                      <a:pt x="30290" y="685325"/>
                      <a:pt x="30766" y="738665"/>
                      <a:pt x="52959" y="750666"/>
                    </a:cubicBezTo>
                    <a:lnTo>
                      <a:pt x="94298" y="750476"/>
                    </a:lnTo>
                    <a:cubicBezTo>
                      <a:pt x="120301" y="750381"/>
                      <a:pt x="144304" y="747237"/>
                      <a:pt x="170212" y="747142"/>
                    </a:cubicBezTo>
                    <a:cubicBezTo>
                      <a:pt x="182690" y="747142"/>
                      <a:pt x="195263" y="748571"/>
                      <a:pt x="207741" y="748476"/>
                    </a:cubicBezTo>
                    <a:cubicBezTo>
                      <a:pt x="235649" y="748380"/>
                      <a:pt x="263557" y="744189"/>
                      <a:pt x="264414" y="721425"/>
                    </a:cubicBezTo>
                    <a:lnTo>
                      <a:pt x="296323" y="30195"/>
                    </a:lnTo>
                    <a:cubicBezTo>
                      <a:pt x="296323" y="5907"/>
                      <a:pt x="276035" y="-94"/>
                      <a:pt x="252889" y="1"/>
                    </a:cubicBezTo>
                    <a:cubicBezTo>
                      <a:pt x="211551" y="192"/>
                      <a:pt x="174975" y="4859"/>
                      <a:pt x="139446" y="9526"/>
                    </a:cubicBezTo>
                    <a:lnTo>
                      <a:pt x="81725" y="9717"/>
                    </a:lnTo>
                    <a:cubicBezTo>
                      <a:pt x="87535" y="9717"/>
                      <a:pt x="-190" y="5621"/>
                      <a:pt x="0" y="35910"/>
                    </a:cubicBezTo>
                    <a:lnTo>
                      <a:pt x="0" y="359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37426A6-5CAB-83E3-D855-DCDA4DA67E26}"/>
                  </a:ext>
                </a:extLst>
              </p:cNvPr>
              <p:cNvSpPr/>
              <p:nvPr/>
            </p:nvSpPr>
            <p:spPr>
              <a:xfrm>
                <a:off x="11620463" y="1488928"/>
                <a:ext cx="261751" cy="295508"/>
              </a:xfrm>
              <a:custGeom>
                <a:avLst/>
                <a:gdLst>
                  <a:gd name="connsiteX0" fmla="*/ 261084 w 261751"/>
                  <a:gd name="connsiteY0" fmla="*/ 26786 h 295508"/>
                  <a:gd name="connsiteX1" fmla="*/ 110971 w 261751"/>
                  <a:gd name="connsiteY1" fmla="*/ 21 h 295508"/>
                  <a:gd name="connsiteX2" fmla="*/ 16768 w 261751"/>
                  <a:gd name="connsiteY2" fmla="*/ 402 h 295508"/>
                  <a:gd name="connsiteX3" fmla="*/ 4 w 261751"/>
                  <a:gd name="connsiteY3" fmla="*/ 155279 h 295508"/>
                  <a:gd name="connsiteX4" fmla="*/ 4672 w 261751"/>
                  <a:gd name="connsiteY4" fmla="*/ 270531 h 295508"/>
                  <a:gd name="connsiteX5" fmla="*/ 16864 w 261751"/>
                  <a:gd name="connsiteY5" fmla="*/ 282628 h 295508"/>
                  <a:gd name="connsiteX6" fmla="*/ 16864 w 261751"/>
                  <a:gd name="connsiteY6" fmla="*/ 294725 h 295508"/>
                  <a:gd name="connsiteX7" fmla="*/ 234415 w 261751"/>
                  <a:gd name="connsiteY7" fmla="*/ 284247 h 295508"/>
                  <a:gd name="connsiteX8" fmla="*/ 261751 w 261751"/>
                  <a:gd name="connsiteY8" fmla="*/ 199094 h 295508"/>
                  <a:gd name="connsiteX9" fmla="*/ 261084 w 261751"/>
                  <a:gd name="connsiteY9" fmla="*/ 26691 h 295508"/>
                  <a:gd name="connsiteX10" fmla="*/ 261084 w 261751"/>
                  <a:gd name="connsiteY10" fmla="*/ 26691 h 29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1751" h="295508">
                    <a:moveTo>
                      <a:pt x="261084" y="26786"/>
                    </a:moveTo>
                    <a:cubicBezTo>
                      <a:pt x="261084" y="7070"/>
                      <a:pt x="244606" y="-455"/>
                      <a:pt x="110971" y="21"/>
                    </a:cubicBezTo>
                    <a:lnTo>
                      <a:pt x="16768" y="402"/>
                    </a:lnTo>
                    <a:cubicBezTo>
                      <a:pt x="6196" y="402"/>
                      <a:pt x="-186" y="79364"/>
                      <a:pt x="4" y="155279"/>
                    </a:cubicBezTo>
                    <a:lnTo>
                      <a:pt x="4672" y="270531"/>
                    </a:lnTo>
                    <a:cubicBezTo>
                      <a:pt x="5624" y="275103"/>
                      <a:pt x="14006" y="278151"/>
                      <a:pt x="16864" y="282628"/>
                    </a:cubicBezTo>
                    <a:lnTo>
                      <a:pt x="16864" y="294725"/>
                    </a:lnTo>
                    <a:cubicBezTo>
                      <a:pt x="40390" y="294725"/>
                      <a:pt x="175359" y="299773"/>
                      <a:pt x="234415" y="284247"/>
                    </a:cubicBezTo>
                    <a:cubicBezTo>
                      <a:pt x="242606" y="247195"/>
                      <a:pt x="251179" y="218810"/>
                      <a:pt x="261751" y="199094"/>
                    </a:cubicBezTo>
                    <a:lnTo>
                      <a:pt x="261084" y="26691"/>
                    </a:lnTo>
                    <a:lnTo>
                      <a:pt x="261084" y="266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960131E-82A3-1100-BC77-2A2CA77988C2}"/>
                  </a:ext>
                </a:extLst>
              </p:cNvPr>
              <p:cNvSpPr/>
              <p:nvPr/>
            </p:nvSpPr>
            <p:spPr>
              <a:xfrm>
                <a:off x="11963292" y="969091"/>
                <a:ext cx="335554" cy="659376"/>
              </a:xfrm>
              <a:custGeom>
                <a:avLst/>
                <a:gdLst>
                  <a:gd name="connsiteX0" fmla="*/ 80753 w 335554"/>
                  <a:gd name="connsiteY0" fmla="*/ 14176 h 659376"/>
                  <a:gd name="connsiteX1" fmla="*/ 8458 w 335554"/>
                  <a:gd name="connsiteY1" fmla="*/ 535003 h 659376"/>
                  <a:gd name="connsiteX2" fmla="*/ 10077 w 335554"/>
                  <a:gd name="connsiteY2" fmla="*/ 633491 h 659376"/>
                  <a:gd name="connsiteX3" fmla="*/ 45510 w 335554"/>
                  <a:gd name="connsiteY3" fmla="*/ 640064 h 659376"/>
                  <a:gd name="connsiteX4" fmla="*/ 110947 w 335554"/>
                  <a:gd name="connsiteY4" fmla="*/ 649493 h 659376"/>
                  <a:gd name="connsiteX5" fmla="*/ 142761 w 335554"/>
                  <a:gd name="connsiteY5" fmla="*/ 656732 h 659376"/>
                  <a:gd name="connsiteX6" fmla="*/ 195624 w 335554"/>
                  <a:gd name="connsiteY6" fmla="*/ 642826 h 659376"/>
                  <a:gd name="connsiteX7" fmla="*/ 334975 w 335554"/>
                  <a:gd name="connsiteY7" fmla="*/ 57229 h 659376"/>
                  <a:gd name="connsiteX8" fmla="*/ 302780 w 335554"/>
                  <a:gd name="connsiteY8" fmla="*/ 24368 h 659376"/>
                  <a:gd name="connsiteX9" fmla="*/ 204292 w 335554"/>
                  <a:gd name="connsiteY9" fmla="*/ 14176 h 659376"/>
                  <a:gd name="connsiteX10" fmla="*/ 154952 w 335554"/>
                  <a:gd name="connsiteY10" fmla="*/ 5032 h 659376"/>
                  <a:gd name="connsiteX11" fmla="*/ 80848 w 335554"/>
                  <a:gd name="connsiteY11" fmla="*/ 14176 h 659376"/>
                  <a:gd name="connsiteX12" fmla="*/ 80848 w 335554"/>
                  <a:gd name="connsiteY12" fmla="*/ 14176 h 65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5554" h="659376">
                    <a:moveTo>
                      <a:pt x="80753" y="14176"/>
                    </a:moveTo>
                    <a:lnTo>
                      <a:pt x="8458" y="535003"/>
                    </a:lnTo>
                    <a:cubicBezTo>
                      <a:pt x="1219" y="573960"/>
                      <a:pt x="-6973" y="619585"/>
                      <a:pt x="10077" y="633491"/>
                    </a:cubicBezTo>
                    <a:lnTo>
                      <a:pt x="45510" y="640064"/>
                    </a:lnTo>
                    <a:cubicBezTo>
                      <a:pt x="67703" y="644159"/>
                      <a:pt x="88754" y="645398"/>
                      <a:pt x="110947" y="649493"/>
                    </a:cubicBezTo>
                    <a:cubicBezTo>
                      <a:pt x="121615" y="651494"/>
                      <a:pt x="132093" y="654732"/>
                      <a:pt x="142761" y="656732"/>
                    </a:cubicBezTo>
                    <a:cubicBezTo>
                      <a:pt x="166668" y="661114"/>
                      <a:pt x="191148" y="662162"/>
                      <a:pt x="195624" y="642826"/>
                    </a:cubicBezTo>
                    <a:lnTo>
                      <a:pt x="334975" y="57229"/>
                    </a:lnTo>
                    <a:cubicBezTo>
                      <a:pt x="338880" y="36464"/>
                      <a:pt x="322497" y="28082"/>
                      <a:pt x="302780" y="24368"/>
                    </a:cubicBezTo>
                    <a:cubicBezTo>
                      <a:pt x="267443" y="17795"/>
                      <a:pt x="235439" y="15890"/>
                      <a:pt x="204292" y="14176"/>
                    </a:cubicBezTo>
                    <a:lnTo>
                      <a:pt x="154952" y="5032"/>
                    </a:lnTo>
                    <a:cubicBezTo>
                      <a:pt x="159905" y="5984"/>
                      <a:pt x="85611" y="-11732"/>
                      <a:pt x="80848" y="14176"/>
                    </a:cubicBezTo>
                    <a:lnTo>
                      <a:pt x="80848" y="141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8970A49-8CAE-A97D-60FF-5840B6697FE2}"/>
                  </a:ext>
                </a:extLst>
              </p:cNvPr>
              <p:cNvSpPr/>
              <p:nvPr/>
            </p:nvSpPr>
            <p:spPr>
              <a:xfrm>
                <a:off x="11880500" y="1705515"/>
                <a:ext cx="259199" cy="278381"/>
              </a:xfrm>
              <a:custGeom>
                <a:avLst/>
                <a:gdLst>
                  <a:gd name="connsiteX0" fmla="*/ 8477 w 259199"/>
                  <a:gd name="connsiteY0" fmla="*/ 241301 h 278381"/>
                  <a:gd name="connsiteX1" fmla="*/ 6572 w 259199"/>
                  <a:gd name="connsiteY1" fmla="*/ 251683 h 278381"/>
                  <a:gd name="connsiteX2" fmla="*/ 220694 w 259199"/>
                  <a:gd name="connsiteY2" fmla="*/ 267304 h 278381"/>
                  <a:gd name="connsiteX3" fmla="*/ 258794 w 259199"/>
                  <a:gd name="connsiteY3" fmla="*/ 62135 h 278381"/>
                  <a:gd name="connsiteX4" fmla="*/ 134779 w 259199"/>
                  <a:gd name="connsiteY4" fmla="*/ 14987 h 278381"/>
                  <a:gd name="connsiteX5" fmla="*/ 54197 w 259199"/>
                  <a:gd name="connsiteY5" fmla="*/ 32 h 278381"/>
                  <a:gd name="connsiteX6" fmla="*/ 14764 w 259199"/>
                  <a:gd name="connsiteY6" fmla="*/ 129763 h 278381"/>
                  <a:gd name="connsiteX7" fmla="*/ 0 w 259199"/>
                  <a:gd name="connsiteY7" fmla="*/ 229013 h 278381"/>
                  <a:gd name="connsiteX8" fmla="*/ 8477 w 259199"/>
                  <a:gd name="connsiteY8" fmla="*/ 241396 h 278381"/>
                  <a:gd name="connsiteX9" fmla="*/ 8477 w 259199"/>
                  <a:gd name="connsiteY9" fmla="*/ 241396 h 27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199" h="278381">
                    <a:moveTo>
                      <a:pt x="8477" y="241301"/>
                    </a:moveTo>
                    <a:lnTo>
                      <a:pt x="6572" y="251683"/>
                    </a:lnTo>
                    <a:cubicBezTo>
                      <a:pt x="32099" y="256445"/>
                      <a:pt x="210788" y="297689"/>
                      <a:pt x="220694" y="267304"/>
                    </a:cubicBezTo>
                    <a:lnTo>
                      <a:pt x="258794" y="62135"/>
                    </a:lnTo>
                    <a:cubicBezTo>
                      <a:pt x="261938" y="45276"/>
                      <a:pt x="249174" y="36132"/>
                      <a:pt x="134779" y="14987"/>
                    </a:cubicBezTo>
                    <a:lnTo>
                      <a:pt x="54197" y="32"/>
                    </a:lnTo>
                    <a:cubicBezTo>
                      <a:pt x="45148" y="-1682"/>
                      <a:pt x="26861" y="64802"/>
                      <a:pt x="14764" y="129763"/>
                    </a:cubicBezTo>
                    <a:lnTo>
                      <a:pt x="0" y="229013"/>
                    </a:lnTo>
                    <a:cubicBezTo>
                      <a:pt x="0" y="233109"/>
                      <a:pt x="6763" y="237014"/>
                      <a:pt x="8477" y="241396"/>
                    </a:cubicBezTo>
                    <a:lnTo>
                      <a:pt x="8477" y="2413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BD542B7C-0B51-B1DA-6D77-FC6467320471}"/>
                </a:ext>
              </a:extLst>
            </p:cNvPr>
            <p:cNvGrpSpPr/>
            <p:nvPr/>
          </p:nvGrpSpPr>
          <p:grpSpPr>
            <a:xfrm rot="1348856">
              <a:off x="9065659" y="417637"/>
              <a:ext cx="2316429" cy="1065663"/>
              <a:chOff x="8557805" y="655893"/>
              <a:chExt cx="3696075" cy="1700363"/>
            </a:xfrm>
            <a:solidFill>
              <a:srgbClr val="2585E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A1A25A6-E0A3-D7AF-551E-8C3D08855BBB}"/>
                  </a:ext>
                </a:extLst>
              </p:cNvPr>
              <p:cNvSpPr/>
              <p:nvPr/>
            </p:nvSpPr>
            <p:spPr>
              <a:xfrm>
                <a:off x="8557805" y="1347852"/>
                <a:ext cx="839242" cy="1008404"/>
              </a:xfrm>
              <a:custGeom>
                <a:avLst/>
                <a:gdLst>
                  <a:gd name="connsiteX0" fmla="*/ 525870 w 839242"/>
                  <a:gd name="connsiteY0" fmla="*/ 816325 h 1008404"/>
                  <a:gd name="connsiteX1" fmla="*/ 496723 w 839242"/>
                  <a:gd name="connsiteY1" fmla="*/ 819754 h 1008404"/>
                  <a:gd name="connsiteX2" fmla="*/ 311557 w 839242"/>
                  <a:gd name="connsiteY2" fmla="*/ 597535 h 1008404"/>
                  <a:gd name="connsiteX3" fmla="*/ 266314 w 839242"/>
                  <a:gd name="connsiteY3" fmla="*/ 390748 h 1008404"/>
                  <a:gd name="connsiteX4" fmla="*/ 360706 w 839242"/>
                  <a:gd name="connsiteY4" fmla="*/ 203676 h 1008404"/>
                  <a:gd name="connsiteX5" fmla="*/ 522917 w 839242"/>
                  <a:gd name="connsiteY5" fmla="*/ 273400 h 1008404"/>
                  <a:gd name="connsiteX6" fmla="*/ 591592 w 839242"/>
                  <a:gd name="connsiteY6" fmla="*/ 431610 h 1008404"/>
                  <a:gd name="connsiteX7" fmla="*/ 636169 w 839242"/>
                  <a:gd name="connsiteY7" fmla="*/ 648113 h 1008404"/>
                  <a:gd name="connsiteX8" fmla="*/ 528251 w 839242"/>
                  <a:gd name="connsiteY8" fmla="*/ 815563 h 1008404"/>
                  <a:gd name="connsiteX9" fmla="*/ 525775 w 839242"/>
                  <a:gd name="connsiteY9" fmla="*/ 816229 h 1008404"/>
                  <a:gd name="connsiteX10" fmla="*/ 525775 w 839242"/>
                  <a:gd name="connsiteY10" fmla="*/ 816229 h 1008404"/>
                  <a:gd name="connsiteX11" fmla="*/ 839147 w 839242"/>
                  <a:gd name="connsiteY11" fmla="*/ 802418 h 1008404"/>
                  <a:gd name="connsiteX12" fmla="*/ 833432 w 839242"/>
                  <a:gd name="connsiteY12" fmla="*/ 797179 h 1008404"/>
                  <a:gd name="connsiteX13" fmla="*/ 822288 w 839242"/>
                  <a:gd name="connsiteY13" fmla="*/ 787559 h 1008404"/>
                  <a:gd name="connsiteX14" fmla="*/ 811144 w 839242"/>
                  <a:gd name="connsiteY14" fmla="*/ 778034 h 1008404"/>
                  <a:gd name="connsiteX15" fmla="*/ 799999 w 839242"/>
                  <a:gd name="connsiteY15" fmla="*/ 768509 h 1008404"/>
                  <a:gd name="connsiteX16" fmla="*/ 788855 w 839242"/>
                  <a:gd name="connsiteY16" fmla="*/ 758984 h 1008404"/>
                  <a:gd name="connsiteX17" fmla="*/ 749231 w 839242"/>
                  <a:gd name="connsiteY17" fmla="*/ 694405 h 1008404"/>
                  <a:gd name="connsiteX18" fmla="*/ 636931 w 839242"/>
                  <a:gd name="connsiteY18" fmla="*/ 53467 h 1008404"/>
                  <a:gd name="connsiteX19" fmla="*/ 320130 w 839242"/>
                  <a:gd name="connsiteY19" fmla="*/ 19082 h 1008404"/>
                  <a:gd name="connsiteX20" fmla="*/ 15139 w 839242"/>
                  <a:gd name="connsiteY20" fmla="*/ 554101 h 1008404"/>
                  <a:gd name="connsiteX21" fmla="*/ 36190 w 839242"/>
                  <a:gd name="connsiteY21" fmla="*/ 624015 h 1008404"/>
                  <a:gd name="connsiteX22" fmla="*/ 585687 w 839242"/>
                  <a:gd name="connsiteY22" fmla="*/ 985679 h 1008404"/>
                  <a:gd name="connsiteX23" fmla="*/ 839242 w 839242"/>
                  <a:gd name="connsiteY23" fmla="*/ 802513 h 1008404"/>
                  <a:gd name="connsiteX24" fmla="*/ 839242 w 839242"/>
                  <a:gd name="connsiteY24" fmla="*/ 802513 h 100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39242" h="1008404">
                    <a:moveTo>
                      <a:pt x="525870" y="816325"/>
                    </a:moveTo>
                    <a:cubicBezTo>
                      <a:pt x="516631" y="818515"/>
                      <a:pt x="506915" y="819754"/>
                      <a:pt x="496723" y="819754"/>
                    </a:cubicBezTo>
                    <a:cubicBezTo>
                      <a:pt x="437287" y="819754"/>
                      <a:pt x="364802" y="774986"/>
                      <a:pt x="311557" y="597535"/>
                    </a:cubicBezTo>
                    <a:cubicBezTo>
                      <a:pt x="295651" y="544481"/>
                      <a:pt x="271552" y="464280"/>
                      <a:pt x="266314" y="390748"/>
                    </a:cubicBezTo>
                    <a:cubicBezTo>
                      <a:pt x="257170" y="262351"/>
                      <a:pt x="312605" y="218155"/>
                      <a:pt x="360706" y="203676"/>
                    </a:cubicBezTo>
                    <a:cubicBezTo>
                      <a:pt x="396139" y="193104"/>
                      <a:pt x="464148" y="188055"/>
                      <a:pt x="522917" y="273400"/>
                    </a:cubicBezTo>
                    <a:cubicBezTo>
                      <a:pt x="556540" y="322263"/>
                      <a:pt x="578257" y="387128"/>
                      <a:pt x="591592" y="431610"/>
                    </a:cubicBezTo>
                    <a:cubicBezTo>
                      <a:pt x="613690" y="505047"/>
                      <a:pt x="635217" y="582295"/>
                      <a:pt x="636169" y="648113"/>
                    </a:cubicBezTo>
                    <a:cubicBezTo>
                      <a:pt x="637693" y="759365"/>
                      <a:pt x="578353" y="800608"/>
                      <a:pt x="528251" y="815563"/>
                    </a:cubicBezTo>
                    <a:cubicBezTo>
                      <a:pt x="527489" y="815848"/>
                      <a:pt x="526632" y="816039"/>
                      <a:pt x="525775" y="816229"/>
                    </a:cubicBezTo>
                    <a:lnTo>
                      <a:pt x="525775" y="816229"/>
                    </a:lnTo>
                    <a:close/>
                    <a:moveTo>
                      <a:pt x="839147" y="802418"/>
                    </a:moveTo>
                    <a:cubicBezTo>
                      <a:pt x="837147" y="800704"/>
                      <a:pt x="835242" y="798989"/>
                      <a:pt x="833432" y="797179"/>
                    </a:cubicBezTo>
                    <a:cubicBezTo>
                      <a:pt x="829432" y="794226"/>
                      <a:pt x="825717" y="791083"/>
                      <a:pt x="822288" y="787559"/>
                    </a:cubicBezTo>
                    <a:cubicBezTo>
                      <a:pt x="818287" y="784606"/>
                      <a:pt x="814573" y="781368"/>
                      <a:pt x="811144" y="778034"/>
                    </a:cubicBezTo>
                    <a:cubicBezTo>
                      <a:pt x="807143" y="775081"/>
                      <a:pt x="803428" y="771938"/>
                      <a:pt x="799999" y="768509"/>
                    </a:cubicBezTo>
                    <a:cubicBezTo>
                      <a:pt x="795999" y="765556"/>
                      <a:pt x="792284" y="762318"/>
                      <a:pt x="788855" y="758984"/>
                    </a:cubicBezTo>
                    <a:cubicBezTo>
                      <a:pt x="758756" y="736696"/>
                      <a:pt x="750946" y="704120"/>
                      <a:pt x="749231" y="694405"/>
                    </a:cubicBezTo>
                    <a:lnTo>
                      <a:pt x="636931" y="53467"/>
                    </a:lnTo>
                    <a:cubicBezTo>
                      <a:pt x="544444" y="-14160"/>
                      <a:pt x="409855" y="-7874"/>
                      <a:pt x="320130" y="19082"/>
                    </a:cubicBezTo>
                    <a:cubicBezTo>
                      <a:pt x="135059" y="74708"/>
                      <a:pt x="-55727" y="248158"/>
                      <a:pt x="15139" y="554101"/>
                    </a:cubicBezTo>
                    <a:lnTo>
                      <a:pt x="36190" y="624015"/>
                    </a:lnTo>
                    <a:cubicBezTo>
                      <a:pt x="90387" y="804418"/>
                      <a:pt x="233833" y="1091311"/>
                      <a:pt x="585687" y="985679"/>
                    </a:cubicBezTo>
                    <a:cubicBezTo>
                      <a:pt x="675603" y="958628"/>
                      <a:pt x="790951" y="895477"/>
                      <a:pt x="839242" y="802513"/>
                    </a:cubicBezTo>
                    <a:lnTo>
                      <a:pt x="839242" y="8025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E6AFB8E-190B-C354-D16E-11DD5D3531F3}"/>
                  </a:ext>
                </a:extLst>
              </p:cNvPr>
              <p:cNvSpPr/>
              <p:nvPr/>
            </p:nvSpPr>
            <p:spPr>
              <a:xfrm>
                <a:off x="9269793" y="887731"/>
                <a:ext cx="1011364" cy="1102328"/>
              </a:xfrm>
              <a:custGeom>
                <a:avLst/>
                <a:gdLst>
                  <a:gd name="connsiteX0" fmla="*/ 971264 w 1011364"/>
                  <a:gd name="connsiteY0" fmla="*/ 206502 h 1102328"/>
                  <a:gd name="connsiteX1" fmla="*/ 931164 w 1011364"/>
                  <a:gd name="connsiteY1" fmla="*/ 0 h 1102328"/>
                  <a:gd name="connsiteX2" fmla="*/ 881158 w 1011364"/>
                  <a:gd name="connsiteY2" fmla="*/ 8763 h 1102328"/>
                  <a:gd name="connsiteX3" fmla="*/ 719042 w 1011364"/>
                  <a:gd name="connsiteY3" fmla="*/ 39243 h 1102328"/>
                  <a:gd name="connsiteX4" fmla="*/ 579787 w 1011364"/>
                  <a:gd name="connsiteY4" fmla="*/ 65627 h 1102328"/>
                  <a:gd name="connsiteX5" fmla="*/ 590836 w 1011364"/>
                  <a:gd name="connsiteY5" fmla="*/ 579501 h 1102328"/>
                  <a:gd name="connsiteX6" fmla="*/ 556451 w 1011364"/>
                  <a:gd name="connsiteY6" fmla="*/ 621316 h 1102328"/>
                  <a:gd name="connsiteX7" fmla="*/ 509969 w 1011364"/>
                  <a:gd name="connsiteY7" fmla="*/ 593503 h 1102328"/>
                  <a:gd name="connsiteX8" fmla="*/ 424339 w 1011364"/>
                  <a:gd name="connsiteY8" fmla="*/ 335471 h 1102328"/>
                  <a:gd name="connsiteX9" fmla="*/ 349472 w 1011364"/>
                  <a:gd name="connsiteY9" fmla="*/ 110966 h 1102328"/>
                  <a:gd name="connsiteX10" fmla="*/ 306419 w 1011364"/>
                  <a:gd name="connsiteY10" fmla="*/ 115252 h 1102328"/>
                  <a:gd name="connsiteX11" fmla="*/ 84011 w 1011364"/>
                  <a:gd name="connsiteY11" fmla="*/ 147161 h 1102328"/>
                  <a:gd name="connsiteX12" fmla="*/ 23146 w 1011364"/>
                  <a:gd name="connsiteY12" fmla="*/ 157829 h 1102328"/>
                  <a:gd name="connsiteX13" fmla="*/ 13906 w 1011364"/>
                  <a:gd name="connsiteY13" fmla="*/ 159258 h 1102328"/>
                  <a:gd name="connsiteX14" fmla="*/ 0 w 1011364"/>
                  <a:gd name="connsiteY14" fmla="*/ 161544 h 1102328"/>
                  <a:gd name="connsiteX15" fmla="*/ 164878 w 1011364"/>
                  <a:gd name="connsiteY15" fmla="*/ 1102328 h 1102328"/>
                  <a:gd name="connsiteX16" fmla="*/ 240602 w 1011364"/>
                  <a:gd name="connsiteY16" fmla="*/ 1088422 h 1102328"/>
                  <a:gd name="connsiteX17" fmla="*/ 330232 w 1011364"/>
                  <a:gd name="connsiteY17" fmla="*/ 1072039 h 1102328"/>
                  <a:gd name="connsiteX18" fmla="*/ 348710 w 1011364"/>
                  <a:gd name="connsiteY18" fmla="*/ 1068800 h 1102328"/>
                  <a:gd name="connsiteX19" fmla="*/ 332137 w 1011364"/>
                  <a:gd name="connsiteY19" fmla="*/ 977265 h 1102328"/>
                  <a:gd name="connsiteX20" fmla="*/ 311467 w 1011364"/>
                  <a:gd name="connsiteY20" fmla="*/ 859536 h 1102328"/>
                  <a:gd name="connsiteX21" fmla="*/ 260604 w 1011364"/>
                  <a:gd name="connsiteY21" fmla="*/ 532828 h 1102328"/>
                  <a:gd name="connsiteX22" fmla="*/ 291465 w 1011364"/>
                  <a:gd name="connsiteY22" fmla="*/ 486537 h 1102328"/>
                  <a:gd name="connsiteX23" fmla="*/ 340519 w 1011364"/>
                  <a:gd name="connsiteY23" fmla="*/ 512350 h 1102328"/>
                  <a:gd name="connsiteX24" fmla="*/ 370904 w 1011364"/>
                  <a:gd name="connsiteY24" fmla="*/ 594360 h 1102328"/>
                  <a:gd name="connsiteX25" fmla="*/ 439388 w 1011364"/>
                  <a:gd name="connsiteY25" fmla="*/ 784193 h 1102328"/>
                  <a:gd name="connsiteX26" fmla="*/ 533400 w 1011364"/>
                  <a:gd name="connsiteY26" fmla="*/ 1041940 h 1102328"/>
                  <a:gd name="connsiteX27" fmla="*/ 534353 w 1011364"/>
                  <a:gd name="connsiteY27" fmla="*/ 1041749 h 1102328"/>
                  <a:gd name="connsiteX28" fmla="*/ 717042 w 1011364"/>
                  <a:gd name="connsiteY28" fmla="*/ 1009745 h 1102328"/>
                  <a:gd name="connsiteX29" fmla="*/ 727139 w 1011364"/>
                  <a:gd name="connsiteY29" fmla="*/ 1007459 h 1102328"/>
                  <a:gd name="connsiteX30" fmla="*/ 726472 w 1011364"/>
                  <a:gd name="connsiteY30" fmla="*/ 806958 h 1102328"/>
                  <a:gd name="connsiteX31" fmla="*/ 728282 w 1011364"/>
                  <a:gd name="connsiteY31" fmla="*/ 489680 h 1102328"/>
                  <a:gd name="connsiteX32" fmla="*/ 768191 w 1011364"/>
                  <a:gd name="connsiteY32" fmla="*/ 449675 h 1102328"/>
                  <a:gd name="connsiteX33" fmla="*/ 810958 w 1011364"/>
                  <a:gd name="connsiteY33" fmla="*/ 486537 h 1102328"/>
                  <a:gd name="connsiteX34" fmla="*/ 815531 w 1011364"/>
                  <a:gd name="connsiteY34" fmla="*/ 510445 h 1102328"/>
                  <a:gd name="connsiteX35" fmla="*/ 820198 w 1011364"/>
                  <a:gd name="connsiteY35" fmla="*/ 533019 h 1102328"/>
                  <a:gd name="connsiteX36" fmla="*/ 828389 w 1011364"/>
                  <a:gd name="connsiteY36" fmla="*/ 579596 h 1102328"/>
                  <a:gd name="connsiteX37" fmla="*/ 846487 w 1011364"/>
                  <a:gd name="connsiteY37" fmla="*/ 685800 h 1102328"/>
                  <a:gd name="connsiteX38" fmla="*/ 872109 w 1011364"/>
                  <a:gd name="connsiteY38" fmla="*/ 835343 h 1102328"/>
                  <a:gd name="connsiteX39" fmla="*/ 906304 w 1011364"/>
                  <a:gd name="connsiteY39" fmla="*/ 976598 h 1102328"/>
                  <a:gd name="connsiteX40" fmla="*/ 1011365 w 1011364"/>
                  <a:gd name="connsiteY40" fmla="*/ 958215 h 1102328"/>
                  <a:gd name="connsiteX41" fmla="*/ 906304 w 1011364"/>
                  <a:gd name="connsiteY41" fmla="*/ 683514 h 1102328"/>
                  <a:gd name="connsiteX42" fmla="*/ 971074 w 1011364"/>
                  <a:gd name="connsiteY42" fmla="*/ 206692 h 1102328"/>
                  <a:gd name="connsiteX43" fmla="*/ 971074 w 1011364"/>
                  <a:gd name="connsiteY43" fmla="*/ 206692 h 110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11364" h="1102328">
                    <a:moveTo>
                      <a:pt x="971264" y="206502"/>
                    </a:moveTo>
                    <a:cubicBezTo>
                      <a:pt x="957739" y="136969"/>
                      <a:pt x="944308" y="68008"/>
                      <a:pt x="931164" y="0"/>
                    </a:cubicBezTo>
                    <a:lnTo>
                      <a:pt x="881158" y="8763"/>
                    </a:lnTo>
                    <a:cubicBezTo>
                      <a:pt x="826294" y="18383"/>
                      <a:pt x="771811" y="28956"/>
                      <a:pt x="719042" y="39243"/>
                    </a:cubicBezTo>
                    <a:cubicBezTo>
                      <a:pt x="673703" y="48006"/>
                      <a:pt x="627126" y="57055"/>
                      <a:pt x="579787" y="65627"/>
                    </a:cubicBezTo>
                    <a:lnTo>
                      <a:pt x="590836" y="579501"/>
                    </a:lnTo>
                    <a:cubicBezTo>
                      <a:pt x="591312" y="599980"/>
                      <a:pt x="576644" y="617792"/>
                      <a:pt x="556451" y="621316"/>
                    </a:cubicBezTo>
                    <a:cubicBezTo>
                      <a:pt x="536257" y="624840"/>
                      <a:pt x="516541" y="613029"/>
                      <a:pt x="509969" y="593503"/>
                    </a:cubicBezTo>
                    <a:lnTo>
                      <a:pt x="424339" y="335471"/>
                    </a:lnTo>
                    <a:cubicBezTo>
                      <a:pt x="399764" y="262699"/>
                      <a:pt x="374523" y="187642"/>
                      <a:pt x="349472" y="110966"/>
                    </a:cubicBezTo>
                    <a:cubicBezTo>
                      <a:pt x="331280" y="113443"/>
                      <a:pt x="319373" y="114300"/>
                      <a:pt x="306419" y="115252"/>
                    </a:cubicBezTo>
                    <a:cubicBezTo>
                      <a:pt x="276320" y="117348"/>
                      <a:pt x="238792" y="120015"/>
                      <a:pt x="84011" y="147161"/>
                    </a:cubicBezTo>
                    <a:lnTo>
                      <a:pt x="23146" y="157829"/>
                    </a:lnTo>
                    <a:cubicBezTo>
                      <a:pt x="20479" y="158305"/>
                      <a:pt x="17335" y="158782"/>
                      <a:pt x="13906" y="159258"/>
                    </a:cubicBezTo>
                    <a:cubicBezTo>
                      <a:pt x="10668" y="159734"/>
                      <a:pt x="5144" y="160496"/>
                      <a:pt x="0" y="161544"/>
                    </a:cubicBezTo>
                    <a:lnTo>
                      <a:pt x="164878" y="1102328"/>
                    </a:lnTo>
                    <a:cubicBezTo>
                      <a:pt x="190595" y="1097756"/>
                      <a:pt x="215551" y="1093089"/>
                      <a:pt x="240602" y="1088422"/>
                    </a:cubicBezTo>
                    <a:cubicBezTo>
                      <a:pt x="270129" y="1082897"/>
                      <a:pt x="299657" y="1077373"/>
                      <a:pt x="330232" y="1072039"/>
                    </a:cubicBezTo>
                    <a:lnTo>
                      <a:pt x="348710" y="1068800"/>
                    </a:lnTo>
                    <a:cubicBezTo>
                      <a:pt x="342805" y="1037844"/>
                      <a:pt x="337375" y="1007174"/>
                      <a:pt x="332137" y="977265"/>
                    </a:cubicBezTo>
                    <a:lnTo>
                      <a:pt x="311467" y="859536"/>
                    </a:lnTo>
                    <a:cubicBezTo>
                      <a:pt x="291846" y="747236"/>
                      <a:pt x="275939" y="638270"/>
                      <a:pt x="260604" y="532828"/>
                    </a:cubicBezTo>
                    <a:cubicBezTo>
                      <a:pt x="257556" y="511778"/>
                      <a:pt x="270891" y="491680"/>
                      <a:pt x="291465" y="486537"/>
                    </a:cubicBezTo>
                    <a:cubicBezTo>
                      <a:pt x="312230" y="481394"/>
                      <a:pt x="333280" y="492442"/>
                      <a:pt x="340519" y="512350"/>
                    </a:cubicBezTo>
                    <a:cubicBezTo>
                      <a:pt x="350615" y="539877"/>
                      <a:pt x="360712" y="567119"/>
                      <a:pt x="370904" y="594360"/>
                    </a:cubicBezTo>
                    <a:cubicBezTo>
                      <a:pt x="393763" y="655606"/>
                      <a:pt x="417386" y="718947"/>
                      <a:pt x="439388" y="784193"/>
                    </a:cubicBezTo>
                    <a:lnTo>
                      <a:pt x="533400" y="1041940"/>
                    </a:lnTo>
                    <a:cubicBezTo>
                      <a:pt x="533400" y="1041940"/>
                      <a:pt x="534067" y="1041845"/>
                      <a:pt x="534353" y="1041749"/>
                    </a:cubicBezTo>
                    <a:lnTo>
                      <a:pt x="717042" y="1009745"/>
                    </a:lnTo>
                    <a:cubicBezTo>
                      <a:pt x="721138" y="1008983"/>
                      <a:pt x="724472" y="1008221"/>
                      <a:pt x="727139" y="1007459"/>
                    </a:cubicBezTo>
                    <a:cubicBezTo>
                      <a:pt x="727710" y="940975"/>
                      <a:pt x="727139" y="872966"/>
                      <a:pt x="726472" y="806958"/>
                    </a:cubicBezTo>
                    <a:cubicBezTo>
                      <a:pt x="725519" y="702850"/>
                      <a:pt x="724567" y="595122"/>
                      <a:pt x="728282" y="489680"/>
                    </a:cubicBezTo>
                    <a:cubicBezTo>
                      <a:pt x="729044" y="467963"/>
                      <a:pt x="746474" y="450532"/>
                      <a:pt x="768191" y="449675"/>
                    </a:cubicBezTo>
                    <a:cubicBezTo>
                      <a:pt x="789908" y="448818"/>
                      <a:pt x="808577" y="465011"/>
                      <a:pt x="810958" y="486537"/>
                    </a:cubicBezTo>
                    <a:cubicBezTo>
                      <a:pt x="811720" y="493776"/>
                      <a:pt x="813530" y="501491"/>
                      <a:pt x="815531" y="510445"/>
                    </a:cubicBezTo>
                    <a:cubicBezTo>
                      <a:pt x="817150" y="517779"/>
                      <a:pt x="818864" y="525209"/>
                      <a:pt x="820198" y="533019"/>
                    </a:cubicBezTo>
                    <a:lnTo>
                      <a:pt x="828389" y="579596"/>
                    </a:lnTo>
                    <a:cubicBezTo>
                      <a:pt x="834581" y="614934"/>
                      <a:pt x="840295" y="648938"/>
                      <a:pt x="846487" y="685800"/>
                    </a:cubicBezTo>
                    <a:cubicBezTo>
                      <a:pt x="853821" y="729425"/>
                      <a:pt x="861822" y="776954"/>
                      <a:pt x="872109" y="835343"/>
                    </a:cubicBezTo>
                    <a:cubicBezTo>
                      <a:pt x="887063" y="920782"/>
                      <a:pt x="898874" y="959263"/>
                      <a:pt x="906304" y="976598"/>
                    </a:cubicBezTo>
                    <a:lnTo>
                      <a:pt x="1011365" y="958215"/>
                    </a:lnTo>
                    <a:cubicBezTo>
                      <a:pt x="962882" y="881253"/>
                      <a:pt x="927640" y="789242"/>
                      <a:pt x="906304" y="683514"/>
                    </a:cubicBezTo>
                    <a:cubicBezTo>
                      <a:pt x="868013" y="493967"/>
                      <a:pt x="889730" y="333661"/>
                      <a:pt x="971074" y="206692"/>
                    </a:cubicBezTo>
                    <a:lnTo>
                      <a:pt x="971074" y="2066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04A1616-57DF-494F-7F2C-47CFA9960B8D}"/>
                  </a:ext>
                </a:extLst>
              </p:cNvPr>
              <p:cNvSpPr/>
              <p:nvPr/>
            </p:nvSpPr>
            <p:spPr>
              <a:xfrm>
                <a:off x="10293046" y="952895"/>
                <a:ext cx="932229" cy="1008718"/>
              </a:xfrm>
              <a:custGeom>
                <a:avLst/>
                <a:gdLst>
                  <a:gd name="connsiteX0" fmla="*/ 932134 w 932229"/>
                  <a:gd name="connsiteY0" fmla="*/ 867905 h 1008718"/>
                  <a:gd name="connsiteX1" fmla="*/ 930038 w 932229"/>
                  <a:gd name="connsiteY1" fmla="*/ 859999 h 1008718"/>
                  <a:gd name="connsiteX2" fmla="*/ 885747 w 932229"/>
                  <a:gd name="connsiteY2" fmla="*/ 623589 h 1008718"/>
                  <a:gd name="connsiteX3" fmla="*/ 841551 w 932229"/>
                  <a:gd name="connsiteY3" fmla="*/ 386416 h 1008718"/>
                  <a:gd name="connsiteX4" fmla="*/ 755350 w 932229"/>
                  <a:gd name="connsiteY4" fmla="*/ 398513 h 1008718"/>
                  <a:gd name="connsiteX5" fmla="*/ 708773 w 932229"/>
                  <a:gd name="connsiteY5" fmla="*/ 407943 h 1008718"/>
                  <a:gd name="connsiteX6" fmla="*/ 616476 w 932229"/>
                  <a:gd name="connsiteY6" fmla="*/ 425278 h 1008718"/>
                  <a:gd name="connsiteX7" fmla="*/ 506652 w 932229"/>
                  <a:gd name="connsiteY7" fmla="*/ 446043 h 1008718"/>
                  <a:gd name="connsiteX8" fmla="*/ 484364 w 932229"/>
                  <a:gd name="connsiteY8" fmla="*/ 450519 h 1008718"/>
                  <a:gd name="connsiteX9" fmla="*/ 517606 w 932229"/>
                  <a:gd name="connsiteY9" fmla="*/ 614826 h 1008718"/>
                  <a:gd name="connsiteX10" fmla="*/ 533894 w 932229"/>
                  <a:gd name="connsiteY10" fmla="*/ 610920 h 1008718"/>
                  <a:gd name="connsiteX11" fmla="*/ 566279 w 932229"/>
                  <a:gd name="connsiteY11" fmla="*/ 604348 h 1008718"/>
                  <a:gd name="connsiteX12" fmla="*/ 575613 w 932229"/>
                  <a:gd name="connsiteY12" fmla="*/ 601110 h 1008718"/>
                  <a:gd name="connsiteX13" fmla="*/ 601236 w 932229"/>
                  <a:gd name="connsiteY13" fmla="*/ 595871 h 1008718"/>
                  <a:gd name="connsiteX14" fmla="*/ 632382 w 932229"/>
                  <a:gd name="connsiteY14" fmla="*/ 601967 h 1008718"/>
                  <a:gd name="connsiteX15" fmla="*/ 650099 w 932229"/>
                  <a:gd name="connsiteY15" fmla="*/ 628351 h 1008718"/>
                  <a:gd name="connsiteX16" fmla="*/ 666482 w 932229"/>
                  <a:gd name="connsiteY16" fmla="*/ 709123 h 1008718"/>
                  <a:gd name="connsiteX17" fmla="*/ 647051 w 932229"/>
                  <a:gd name="connsiteY17" fmla="*/ 752938 h 1008718"/>
                  <a:gd name="connsiteX18" fmla="*/ 530941 w 932229"/>
                  <a:gd name="connsiteY18" fmla="*/ 793991 h 1008718"/>
                  <a:gd name="connsiteX19" fmla="*/ 367206 w 932229"/>
                  <a:gd name="connsiteY19" fmla="*/ 731983 h 1008718"/>
                  <a:gd name="connsiteX20" fmla="*/ 318819 w 932229"/>
                  <a:gd name="connsiteY20" fmla="*/ 596157 h 1008718"/>
                  <a:gd name="connsiteX21" fmla="*/ 314819 w 932229"/>
                  <a:gd name="connsiteY21" fmla="*/ 576345 h 1008718"/>
                  <a:gd name="connsiteX22" fmla="*/ 311676 w 932229"/>
                  <a:gd name="connsiteY22" fmla="*/ 562914 h 1008718"/>
                  <a:gd name="connsiteX23" fmla="*/ 305961 w 932229"/>
                  <a:gd name="connsiteY23" fmla="*/ 538149 h 1008718"/>
                  <a:gd name="connsiteX24" fmla="*/ 287101 w 932229"/>
                  <a:gd name="connsiteY24" fmla="*/ 358222 h 1008718"/>
                  <a:gd name="connsiteX25" fmla="*/ 405211 w 932229"/>
                  <a:gd name="connsiteY25" fmla="*/ 208299 h 1008718"/>
                  <a:gd name="connsiteX26" fmla="*/ 522750 w 932229"/>
                  <a:gd name="connsiteY26" fmla="*/ 273831 h 1008718"/>
                  <a:gd name="connsiteX27" fmla="*/ 522940 w 932229"/>
                  <a:gd name="connsiteY27" fmla="*/ 274212 h 1008718"/>
                  <a:gd name="connsiteX28" fmla="*/ 645051 w 932229"/>
                  <a:gd name="connsiteY28" fmla="*/ 252114 h 1008718"/>
                  <a:gd name="connsiteX29" fmla="*/ 785259 w 932229"/>
                  <a:gd name="connsiteY29" fmla="*/ 226491 h 1008718"/>
                  <a:gd name="connsiteX30" fmla="*/ 784592 w 932229"/>
                  <a:gd name="connsiteY30" fmla="*/ 224396 h 1008718"/>
                  <a:gd name="connsiteX31" fmla="*/ 760112 w 932229"/>
                  <a:gd name="connsiteY31" fmla="*/ 147910 h 1008718"/>
                  <a:gd name="connsiteX32" fmla="*/ 386256 w 932229"/>
                  <a:gd name="connsiteY32" fmla="*/ 12846 h 1008718"/>
                  <a:gd name="connsiteX33" fmla="*/ 99649 w 932229"/>
                  <a:gd name="connsiteY33" fmla="*/ 163817 h 1008718"/>
                  <a:gd name="connsiteX34" fmla="*/ 15543 w 932229"/>
                  <a:gd name="connsiteY34" fmla="*/ 591394 h 1008718"/>
                  <a:gd name="connsiteX35" fmla="*/ 558468 w 932229"/>
                  <a:gd name="connsiteY35" fmla="*/ 996302 h 1008718"/>
                  <a:gd name="connsiteX36" fmla="*/ 602950 w 932229"/>
                  <a:gd name="connsiteY36" fmla="*/ 984681 h 1008718"/>
                  <a:gd name="connsiteX37" fmla="*/ 654099 w 932229"/>
                  <a:gd name="connsiteY37" fmla="*/ 971442 h 1008718"/>
                  <a:gd name="connsiteX38" fmla="*/ 669244 w 932229"/>
                  <a:gd name="connsiteY38" fmla="*/ 968394 h 1008718"/>
                  <a:gd name="connsiteX39" fmla="*/ 932229 w 932229"/>
                  <a:gd name="connsiteY39" fmla="*/ 868096 h 1008718"/>
                  <a:gd name="connsiteX40" fmla="*/ 932229 w 932229"/>
                  <a:gd name="connsiteY40" fmla="*/ 868096 h 100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32229" h="1008718">
                    <a:moveTo>
                      <a:pt x="932134" y="867905"/>
                    </a:moveTo>
                    <a:cubicBezTo>
                      <a:pt x="931277" y="865238"/>
                      <a:pt x="930515" y="862666"/>
                      <a:pt x="930038" y="859999"/>
                    </a:cubicBezTo>
                    <a:cubicBezTo>
                      <a:pt x="914799" y="784656"/>
                      <a:pt x="900702" y="706361"/>
                      <a:pt x="885747" y="623589"/>
                    </a:cubicBezTo>
                    <a:cubicBezTo>
                      <a:pt x="871745" y="545865"/>
                      <a:pt x="857268" y="465759"/>
                      <a:pt x="841551" y="386416"/>
                    </a:cubicBezTo>
                    <a:cubicBezTo>
                      <a:pt x="819358" y="385654"/>
                      <a:pt x="777543" y="394036"/>
                      <a:pt x="755350" y="398513"/>
                    </a:cubicBezTo>
                    <a:lnTo>
                      <a:pt x="708773" y="407943"/>
                    </a:lnTo>
                    <a:cubicBezTo>
                      <a:pt x="675150" y="414705"/>
                      <a:pt x="646479" y="419944"/>
                      <a:pt x="616476" y="425278"/>
                    </a:cubicBezTo>
                    <a:cubicBezTo>
                      <a:pt x="584091" y="431088"/>
                      <a:pt x="550182" y="437184"/>
                      <a:pt x="506652" y="446043"/>
                    </a:cubicBezTo>
                    <a:lnTo>
                      <a:pt x="484364" y="450519"/>
                    </a:lnTo>
                    <a:lnTo>
                      <a:pt x="517606" y="614826"/>
                    </a:lnTo>
                    <a:cubicBezTo>
                      <a:pt x="523321" y="613302"/>
                      <a:pt x="528655" y="611968"/>
                      <a:pt x="533894" y="610920"/>
                    </a:cubicBezTo>
                    <a:lnTo>
                      <a:pt x="566279" y="604348"/>
                    </a:lnTo>
                    <a:cubicBezTo>
                      <a:pt x="569232" y="602824"/>
                      <a:pt x="572375" y="601776"/>
                      <a:pt x="575613" y="601110"/>
                    </a:cubicBezTo>
                    <a:lnTo>
                      <a:pt x="601236" y="595871"/>
                    </a:lnTo>
                    <a:cubicBezTo>
                      <a:pt x="611999" y="593680"/>
                      <a:pt x="623238" y="595871"/>
                      <a:pt x="632382" y="601967"/>
                    </a:cubicBezTo>
                    <a:cubicBezTo>
                      <a:pt x="641621" y="608063"/>
                      <a:pt x="647908" y="617493"/>
                      <a:pt x="650099" y="628351"/>
                    </a:cubicBezTo>
                    <a:lnTo>
                      <a:pt x="666482" y="709123"/>
                    </a:lnTo>
                    <a:cubicBezTo>
                      <a:pt x="670006" y="726363"/>
                      <a:pt x="662195" y="743985"/>
                      <a:pt x="647051" y="752938"/>
                    </a:cubicBezTo>
                    <a:cubicBezTo>
                      <a:pt x="610189" y="774941"/>
                      <a:pt x="573899" y="785228"/>
                      <a:pt x="530941" y="793991"/>
                    </a:cubicBezTo>
                    <a:cubicBezTo>
                      <a:pt x="461028" y="808183"/>
                      <a:pt x="404449" y="786657"/>
                      <a:pt x="367206" y="731983"/>
                    </a:cubicBezTo>
                    <a:cubicBezTo>
                      <a:pt x="339774" y="691692"/>
                      <a:pt x="327868" y="640734"/>
                      <a:pt x="318819" y="596157"/>
                    </a:cubicBezTo>
                    <a:lnTo>
                      <a:pt x="314819" y="576345"/>
                    </a:lnTo>
                    <a:cubicBezTo>
                      <a:pt x="313961" y="572154"/>
                      <a:pt x="312819" y="567772"/>
                      <a:pt x="311676" y="562914"/>
                    </a:cubicBezTo>
                    <a:cubicBezTo>
                      <a:pt x="309866" y="555675"/>
                      <a:pt x="307865" y="547579"/>
                      <a:pt x="305961" y="538149"/>
                    </a:cubicBezTo>
                    <a:cubicBezTo>
                      <a:pt x="296436" y="491096"/>
                      <a:pt x="282053" y="420135"/>
                      <a:pt x="287101" y="358222"/>
                    </a:cubicBezTo>
                    <a:cubicBezTo>
                      <a:pt x="295769" y="252304"/>
                      <a:pt x="356062" y="218205"/>
                      <a:pt x="405211" y="208299"/>
                    </a:cubicBezTo>
                    <a:cubicBezTo>
                      <a:pt x="487698" y="191725"/>
                      <a:pt x="513225" y="251352"/>
                      <a:pt x="522750" y="273831"/>
                    </a:cubicBezTo>
                    <a:cubicBezTo>
                      <a:pt x="522750" y="273926"/>
                      <a:pt x="522845" y="274021"/>
                      <a:pt x="522940" y="274212"/>
                    </a:cubicBezTo>
                    <a:cubicBezTo>
                      <a:pt x="564088" y="266211"/>
                      <a:pt x="605141" y="259067"/>
                      <a:pt x="645051" y="252114"/>
                    </a:cubicBezTo>
                    <a:cubicBezTo>
                      <a:pt x="690675" y="244208"/>
                      <a:pt x="737824" y="236016"/>
                      <a:pt x="785259" y="226491"/>
                    </a:cubicBezTo>
                    <a:lnTo>
                      <a:pt x="784592" y="224396"/>
                    </a:lnTo>
                    <a:cubicBezTo>
                      <a:pt x="776972" y="198583"/>
                      <a:pt x="769637" y="174199"/>
                      <a:pt x="760112" y="147910"/>
                    </a:cubicBezTo>
                    <a:cubicBezTo>
                      <a:pt x="689723" y="-11919"/>
                      <a:pt x="517987" y="-13824"/>
                      <a:pt x="386256" y="12846"/>
                    </a:cubicBezTo>
                    <a:cubicBezTo>
                      <a:pt x="317390" y="26752"/>
                      <a:pt x="188613" y="64947"/>
                      <a:pt x="99649" y="163817"/>
                    </a:cubicBezTo>
                    <a:cubicBezTo>
                      <a:pt x="7161" y="266592"/>
                      <a:pt x="-21128" y="410419"/>
                      <a:pt x="15543" y="591394"/>
                    </a:cubicBezTo>
                    <a:cubicBezTo>
                      <a:pt x="80027" y="910196"/>
                      <a:pt x="272909" y="1053833"/>
                      <a:pt x="558468" y="996302"/>
                    </a:cubicBezTo>
                    <a:cubicBezTo>
                      <a:pt x="573137" y="993349"/>
                      <a:pt x="587615" y="989158"/>
                      <a:pt x="602950" y="984681"/>
                    </a:cubicBezTo>
                    <a:cubicBezTo>
                      <a:pt x="619238" y="980014"/>
                      <a:pt x="636097" y="975061"/>
                      <a:pt x="654099" y="971442"/>
                    </a:cubicBezTo>
                    <a:lnTo>
                      <a:pt x="669244" y="968394"/>
                    </a:lnTo>
                    <a:cubicBezTo>
                      <a:pt x="755160" y="951058"/>
                      <a:pt x="892796" y="897623"/>
                      <a:pt x="932229" y="868096"/>
                    </a:cubicBezTo>
                    <a:lnTo>
                      <a:pt x="932229" y="8680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C0B2F9B-D035-5DBA-C0D0-B5D5DF82A815}"/>
                  </a:ext>
                </a:extLst>
              </p:cNvPr>
              <p:cNvSpPr/>
              <p:nvPr/>
            </p:nvSpPr>
            <p:spPr>
              <a:xfrm>
                <a:off x="11186699" y="857061"/>
                <a:ext cx="315849" cy="731424"/>
              </a:xfrm>
              <a:custGeom>
                <a:avLst/>
                <a:gdLst>
                  <a:gd name="connsiteX0" fmla="*/ 140875 w 315849"/>
                  <a:gd name="connsiteY0" fmla="*/ 657892 h 731424"/>
                  <a:gd name="connsiteX1" fmla="*/ 158687 w 315849"/>
                  <a:gd name="connsiteY1" fmla="*/ 731425 h 731424"/>
                  <a:gd name="connsiteX2" fmla="*/ 179927 w 315849"/>
                  <a:gd name="connsiteY2" fmla="*/ 727520 h 731424"/>
                  <a:gd name="connsiteX3" fmla="*/ 216598 w 315849"/>
                  <a:gd name="connsiteY3" fmla="*/ 719233 h 731424"/>
                  <a:gd name="connsiteX4" fmla="*/ 258128 w 315849"/>
                  <a:gd name="connsiteY4" fmla="*/ 709898 h 731424"/>
                  <a:gd name="connsiteX5" fmla="*/ 280225 w 315849"/>
                  <a:gd name="connsiteY5" fmla="*/ 706660 h 731424"/>
                  <a:gd name="connsiteX6" fmla="*/ 297275 w 315849"/>
                  <a:gd name="connsiteY6" fmla="*/ 704279 h 731424"/>
                  <a:gd name="connsiteX7" fmla="*/ 315849 w 315849"/>
                  <a:gd name="connsiteY7" fmla="*/ 699802 h 731424"/>
                  <a:gd name="connsiteX8" fmla="*/ 222218 w 315849"/>
                  <a:gd name="connsiteY8" fmla="*/ 0 h 731424"/>
                  <a:gd name="connsiteX9" fmla="*/ 218599 w 315849"/>
                  <a:gd name="connsiteY9" fmla="*/ 571 h 731424"/>
                  <a:gd name="connsiteX10" fmla="*/ 107823 w 315849"/>
                  <a:gd name="connsiteY10" fmla="*/ 30480 h 731424"/>
                  <a:gd name="connsiteX11" fmla="*/ 102679 w 315849"/>
                  <a:gd name="connsiteY11" fmla="*/ 31718 h 731424"/>
                  <a:gd name="connsiteX12" fmla="*/ 42958 w 315849"/>
                  <a:gd name="connsiteY12" fmla="*/ 42767 h 731424"/>
                  <a:gd name="connsiteX13" fmla="*/ 42863 w 315849"/>
                  <a:gd name="connsiteY13" fmla="*/ 42767 h 731424"/>
                  <a:gd name="connsiteX14" fmla="*/ 38862 w 315849"/>
                  <a:gd name="connsiteY14" fmla="*/ 43339 h 731424"/>
                  <a:gd name="connsiteX15" fmla="*/ 0 w 315849"/>
                  <a:gd name="connsiteY15" fmla="*/ 53340 h 731424"/>
                  <a:gd name="connsiteX16" fmla="*/ 140398 w 315849"/>
                  <a:gd name="connsiteY16" fmla="*/ 656082 h 731424"/>
                  <a:gd name="connsiteX17" fmla="*/ 140779 w 315849"/>
                  <a:gd name="connsiteY17" fmla="*/ 657987 h 731424"/>
                  <a:gd name="connsiteX18" fmla="*/ 140779 w 315849"/>
                  <a:gd name="connsiteY18" fmla="*/ 657987 h 73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5849" h="731424">
                    <a:moveTo>
                      <a:pt x="140875" y="657892"/>
                    </a:moveTo>
                    <a:cubicBezTo>
                      <a:pt x="144113" y="675608"/>
                      <a:pt x="151066" y="712946"/>
                      <a:pt x="158687" y="731425"/>
                    </a:cubicBezTo>
                    <a:lnTo>
                      <a:pt x="179927" y="727520"/>
                    </a:lnTo>
                    <a:cubicBezTo>
                      <a:pt x="192596" y="725234"/>
                      <a:pt x="204597" y="722186"/>
                      <a:pt x="216598" y="719233"/>
                    </a:cubicBezTo>
                    <a:cubicBezTo>
                      <a:pt x="230219" y="715804"/>
                      <a:pt x="243840" y="712470"/>
                      <a:pt x="258128" y="709898"/>
                    </a:cubicBezTo>
                    <a:cubicBezTo>
                      <a:pt x="265462" y="708565"/>
                      <a:pt x="272796" y="707612"/>
                      <a:pt x="280225" y="706660"/>
                    </a:cubicBezTo>
                    <a:cubicBezTo>
                      <a:pt x="285940" y="705993"/>
                      <a:pt x="291655" y="705326"/>
                      <a:pt x="297275" y="704279"/>
                    </a:cubicBezTo>
                    <a:cubicBezTo>
                      <a:pt x="305943" y="702659"/>
                      <a:pt x="311944" y="701040"/>
                      <a:pt x="315849" y="699802"/>
                    </a:cubicBezTo>
                    <a:lnTo>
                      <a:pt x="222218" y="0"/>
                    </a:lnTo>
                    <a:cubicBezTo>
                      <a:pt x="221171" y="95"/>
                      <a:pt x="219932" y="381"/>
                      <a:pt x="218599" y="571"/>
                    </a:cubicBezTo>
                    <a:cubicBezTo>
                      <a:pt x="177165" y="8192"/>
                      <a:pt x="140303" y="20002"/>
                      <a:pt x="107823" y="30480"/>
                    </a:cubicBezTo>
                    <a:cubicBezTo>
                      <a:pt x="106108" y="30956"/>
                      <a:pt x="104394" y="31432"/>
                      <a:pt x="102679" y="31718"/>
                    </a:cubicBezTo>
                    <a:lnTo>
                      <a:pt x="42958" y="42767"/>
                    </a:lnTo>
                    <a:cubicBezTo>
                      <a:pt x="42958" y="42767"/>
                      <a:pt x="42958" y="42767"/>
                      <a:pt x="42863" y="42767"/>
                    </a:cubicBezTo>
                    <a:cubicBezTo>
                      <a:pt x="41529" y="43053"/>
                      <a:pt x="40196" y="43244"/>
                      <a:pt x="38862" y="43339"/>
                    </a:cubicBezTo>
                    <a:cubicBezTo>
                      <a:pt x="27051" y="45053"/>
                      <a:pt x="10763" y="49244"/>
                      <a:pt x="0" y="53340"/>
                    </a:cubicBezTo>
                    <a:lnTo>
                      <a:pt x="140398" y="656082"/>
                    </a:lnTo>
                    <a:cubicBezTo>
                      <a:pt x="140494" y="656654"/>
                      <a:pt x="140684" y="657320"/>
                      <a:pt x="140779" y="657987"/>
                    </a:cubicBezTo>
                    <a:lnTo>
                      <a:pt x="140779" y="65798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43AEAEF-FA1F-A25B-1DC2-31AEDB502D01}"/>
                  </a:ext>
                </a:extLst>
              </p:cNvPr>
              <p:cNvSpPr/>
              <p:nvPr/>
            </p:nvSpPr>
            <p:spPr>
              <a:xfrm>
                <a:off x="11368913" y="1773937"/>
                <a:ext cx="223456" cy="252317"/>
              </a:xfrm>
              <a:custGeom>
                <a:avLst/>
                <a:gdLst>
                  <a:gd name="connsiteX0" fmla="*/ 38481 w 223456"/>
                  <a:gd name="connsiteY0" fmla="*/ 250031 h 252317"/>
                  <a:gd name="connsiteX1" fmla="*/ 41624 w 223456"/>
                  <a:gd name="connsiteY1" fmla="*/ 252317 h 252317"/>
                  <a:gd name="connsiteX2" fmla="*/ 223456 w 223456"/>
                  <a:gd name="connsiteY2" fmla="*/ 209931 h 252317"/>
                  <a:gd name="connsiteX3" fmla="*/ 197644 w 223456"/>
                  <a:gd name="connsiteY3" fmla="*/ 70390 h 252317"/>
                  <a:gd name="connsiteX4" fmla="*/ 180403 w 223456"/>
                  <a:gd name="connsiteY4" fmla="*/ 40386 h 252317"/>
                  <a:gd name="connsiteX5" fmla="*/ 165068 w 223456"/>
                  <a:gd name="connsiteY5" fmla="*/ 5239 h 252317"/>
                  <a:gd name="connsiteX6" fmla="*/ 164021 w 223456"/>
                  <a:gd name="connsiteY6" fmla="*/ 0 h 252317"/>
                  <a:gd name="connsiteX7" fmla="*/ 68675 w 223456"/>
                  <a:gd name="connsiteY7" fmla="*/ 15145 h 252317"/>
                  <a:gd name="connsiteX8" fmla="*/ 0 w 223456"/>
                  <a:gd name="connsiteY8" fmla="*/ 27813 h 252317"/>
                  <a:gd name="connsiteX9" fmla="*/ 15907 w 223456"/>
                  <a:gd name="connsiteY9" fmla="*/ 148780 h 252317"/>
                  <a:gd name="connsiteX10" fmla="*/ 38481 w 223456"/>
                  <a:gd name="connsiteY10" fmla="*/ 249841 h 252317"/>
                  <a:gd name="connsiteX11" fmla="*/ 38481 w 223456"/>
                  <a:gd name="connsiteY11" fmla="*/ 249841 h 252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3456" h="252317">
                    <a:moveTo>
                      <a:pt x="38481" y="250031"/>
                    </a:moveTo>
                    <a:cubicBezTo>
                      <a:pt x="39529" y="250793"/>
                      <a:pt x="40576" y="251555"/>
                      <a:pt x="41624" y="252317"/>
                    </a:cubicBezTo>
                    <a:cubicBezTo>
                      <a:pt x="158115" y="232886"/>
                      <a:pt x="204788" y="218408"/>
                      <a:pt x="223456" y="209931"/>
                    </a:cubicBezTo>
                    <a:lnTo>
                      <a:pt x="197644" y="70390"/>
                    </a:lnTo>
                    <a:cubicBezTo>
                      <a:pt x="190024" y="61531"/>
                      <a:pt x="184213" y="51340"/>
                      <a:pt x="180403" y="40386"/>
                    </a:cubicBezTo>
                    <a:cubicBezTo>
                      <a:pt x="172974" y="29718"/>
                      <a:pt x="167830" y="18002"/>
                      <a:pt x="165068" y="5239"/>
                    </a:cubicBezTo>
                    <a:cubicBezTo>
                      <a:pt x="164687" y="3524"/>
                      <a:pt x="164306" y="1810"/>
                      <a:pt x="164021" y="0"/>
                    </a:cubicBezTo>
                    <a:cubicBezTo>
                      <a:pt x="141922" y="2476"/>
                      <a:pt x="110014" y="7525"/>
                      <a:pt x="68675" y="15145"/>
                    </a:cubicBezTo>
                    <a:lnTo>
                      <a:pt x="0" y="27813"/>
                    </a:lnTo>
                    <a:cubicBezTo>
                      <a:pt x="1238" y="52864"/>
                      <a:pt x="6191" y="96393"/>
                      <a:pt x="15907" y="148780"/>
                    </a:cubicBezTo>
                    <a:lnTo>
                      <a:pt x="38481" y="249841"/>
                    </a:lnTo>
                    <a:lnTo>
                      <a:pt x="38481" y="24984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57406AD-56C2-FB29-5FA9-4C5D9BE12C11}"/>
                  </a:ext>
                </a:extLst>
              </p:cNvPr>
              <p:cNvSpPr/>
              <p:nvPr/>
            </p:nvSpPr>
            <p:spPr>
              <a:xfrm>
                <a:off x="11648281" y="655893"/>
                <a:ext cx="211931" cy="667416"/>
              </a:xfrm>
              <a:custGeom>
                <a:avLst/>
                <a:gdLst>
                  <a:gd name="connsiteX0" fmla="*/ 95 w 211931"/>
                  <a:gd name="connsiteY0" fmla="*/ 11906 h 667416"/>
                  <a:gd name="connsiteX1" fmla="*/ 29146 w 211931"/>
                  <a:gd name="connsiteY1" fmla="*/ 595979 h 667416"/>
                  <a:gd name="connsiteX2" fmla="*/ 33052 w 211931"/>
                  <a:gd name="connsiteY2" fmla="*/ 667417 h 667416"/>
                  <a:gd name="connsiteX3" fmla="*/ 51816 w 211931"/>
                  <a:gd name="connsiteY3" fmla="*/ 667417 h 667416"/>
                  <a:gd name="connsiteX4" fmla="*/ 87249 w 211931"/>
                  <a:gd name="connsiteY4" fmla="*/ 665798 h 667416"/>
                  <a:gd name="connsiteX5" fmla="*/ 127730 w 211931"/>
                  <a:gd name="connsiteY5" fmla="*/ 664083 h 667416"/>
                  <a:gd name="connsiteX6" fmla="*/ 148876 w 211931"/>
                  <a:gd name="connsiteY6" fmla="*/ 664845 h 667416"/>
                  <a:gd name="connsiteX7" fmla="*/ 165163 w 211931"/>
                  <a:gd name="connsiteY7" fmla="*/ 665417 h 667416"/>
                  <a:gd name="connsiteX8" fmla="*/ 181261 w 211931"/>
                  <a:gd name="connsiteY8" fmla="*/ 664654 h 667416"/>
                  <a:gd name="connsiteX9" fmla="*/ 211931 w 211931"/>
                  <a:gd name="connsiteY9" fmla="*/ 0 h 667416"/>
                  <a:gd name="connsiteX10" fmla="*/ 210693 w 211931"/>
                  <a:gd name="connsiteY10" fmla="*/ 0 h 667416"/>
                  <a:gd name="connsiteX11" fmla="*/ 102584 w 211931"/>
                  <a:gd name="connsiteY11" fmla="*/ 9144 h 667416"/>
                  <a:gd name="connsiteX12" fmla="*/ 97346 w 211931"/>
                  <a:gd name="connsiteY12" fmla="*/ 9525 h 667416"/>
                  <a:gd name="connsiteX13" fmla="*/ 39719 w 211931"/>
                  <a:gd name="connsiteY13" fmla="*/ 9715 h 667416"/>
                  <a:gd name="connsiteX14" fmla="*/ 39434 w 211931"/>
                  <a:gd name="connsiteY14" fmla="*/ 9715 h 667416"/>
                  <a:gd name="connsiteX15" fmla="*/ 35528 w 211931"/>
                  <a:gd name="connsiteY15" fmla="*/ 9525 h 667416"/>
                  <a:gd name="connsiteX16" fmla="*/ 0 w 211931"/>
                  <a:gd name="connsiteY16" fmla="*/ 12001 h 667416"/>
                  <a:gd name="connsiteX17" fmla="*/ 0 w 211931"/>
                  <a:gd name="connsiteY17" fmla="*/ 12001 h 66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931" h="667416">
                    <a:moveTo>
                      <a:pt x="95" y="11906"/>
                    </a:moveTo>
                    <a:lnTo>
                      <a:pt x="29146" y="595979"/>
                    </a:lnTo>
                    <a:cubicBezTo>
                      <a:pt x="29242" y="613981"/>
                      <a:pt x="29432" y="648653"/>
                      <a:pt x="33052" y="667417"/>
                    </a:cubicBezTo>
                    <a:lnTo>
                      <a:pt x="51816" y="667417"/>
                    </a:lnTo>
                    <a:cubicBezTo>
                      <a:pt x="63913" y="667322"/>
                      <a:pt x="75629" y="666464"/>
                      <a:pt x="87249" y="665798"/>
                    </a:cubicBezTo>
                    <a:cubicBezTo>
                      <a:pt x="100584" y="664940"/>
                      <a:pt x="113919" y="664083"/>
                      <a:pt x="127730" y="664083"/>
                    </a:cubicBezTo>
                    <a:cubicBezTo>
                      <a:pt x="134779" y="664083"/>
                      <a:pt x="141827" y="664464"/>
                      <a:pt x="148876" y="664845"/>
                    </a:cubicBezTo>
                    <a:cubicBezTo>
                      <a:pt x="154305" y="665131"/>
                      <a:pt x="159639" y="665512"/>
                      <a:pt x="165163" y="665417"/>
                    </a:cubicBezTo>
                    <a:cubicBezTo>
                      <a:pt x="172307" y="665417"/>
                      <a:pt x="177451" y="665036"/>
                      <a:pt x="181261" y="664654"/>
                    </a:cubicBezTo>
                    <a:lnTo>
                      <a:pt x="211931" y="0"/>
                    </a:lnTo>
                    <a:lnTo>
                      <a:pt x="210693" y="0"/>
                    </a:lnTo>
                    <a:cubicBezTo>
                      <a:pt x="170879" y="95"/>
                      <a:pt x="134588" y="4953"/>
                      <a:pt x="102584" y="9144"/>
                    </a:cubicBezTo>
                    <a:cubicBezTo>
                      <a:pt x="100870" y="9334"/>
                      <a:pt x="99060" y="9430"/>
                      <a:pt x="97346" y="9525"/>
                    </a:cubicBezTo>
                    <a:lnTo>
                      <a:pt x="39719" y="9715"/>
                    </a:lnTo>
                    <a:lnTo>
                      <a:pt x="39434" y="9715"/>
                    </a:lnTo>
                    <a:cubicBezTo>
                      <a:pt x="38100" y="9715"/>
                      <a:pt x="36862" y="9715"/>
                      <a:pt x="35528" y="9525"/>
                    </a:cubicBezTo>
                    <a:cubicBezTo>
                      <a:pt x="25146" y="9144"/>
                      <a:pt x="10478" y="10096"/>
                      <a:pt x="0" y="12001"/>
                    </a:cubicBezTo>
                    <a:lnTo>
                      <a:pt x="0" y="12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4593159-6B81-E0DC-CF34-3DFC19BE2975}"/>
                  </a:ext>
                </a:extLst>
              </p:cNvPr>
              <p:cNvSpPr/>
              <p:nvPr/>
            </p:nvSpPr>
            <p:spPr>
              <a:xfrm>
                <a:off x="11661987" y="1530463"/>
                <a:ext cx="178603" cy="212583"/>
              </a:xfrm>
              <a:custGeom>
                <a:avLst/>
                <a:gdLst>
                  <a:gd name="connsiteX0" fmla="*/ 69638 w 178603"/>
                  <a:gd name="connsiteY0" fmla="*/ 15 h 212583"/>
                  <a:gd name="connsiteX1" fmla="*/ 5344 w 178603"/>
                  <a:gd name="connsiteY1" fmla="*/ 301 h 212583"/>
                  <a:gd name="connsiteX2" fmla="*/ 10 w 178603"/>
                  <a:gd name="connsiteY2" fmla="*/ 113648 h 212583"/>
                  <a:gd name="connsiteX3" fmla="*/ 3915 w 178603"/>
                  <a:gd name="connsiteY3" fmla="*/ 210804 h 212583"/>
                  <a:gd name="connsiteX4" fmla="*/ 5249 w 178603"/>
                  <a:gd name="connsiteY4" fmla="*/ 212328 h 212583"/>
                  <a:gd name="connsiteX5" fmla="*/ 158696 w 178603"/>
                  <a:gd name="connsiteY5" fmla="*/ 207184 h 212583"/>
                  <a:gd name="connsiteX6" fmla="*/ 178604 w 178603"/>
                  <a:gd name="connsiteY6" fmla="*/ 148129 h 212583"/>
                  <a:gd name="connsiteX7" fmla="*/ 178032 w 178603"/>
                  <a:gd name="connsiteY7" fmla="*/ 3540 h 212583"/>
                  <a:gd name="connsiteX8" fmla="*/ 69542 w 178603"/>
                  <a:gd name="connsiteY8" fmla="*/ 15 h 212583"/>
                  <a:gd name="connsiteX9" fmla="*/ 69542 w 178603"/>
                  <a:gd name="connsiteY9" fmla="*/ 15 h 212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603" h="212583">
                    <a:moveTo>
                      <a:pt x="69638" y="15"/>
                    </a:moveTo>
                    <a:lnTo>
                      <a:pt x="5344" y="301"/>
                    </a:lnTo>
                    <a:cubicBezTo>
                      <a:pt x="2391" y="24018"/>
                      <a:pt x="-180" y="64595"/>
                      <a:pt x="10" y="113648"/>
                    </a:cubicBezTo>
                    <a:lnTo>
                      <a:pt x="3915" y="210804"/>
                    </a:lnTo>
                    <a:cubicBezTo>
                      <a:pt x="4391" y="211280"/>
                      <a:pt x="4868" y="211756"/>
                      <a:pt x="5249" y="212328"/>
                    </a:cubicBezTo>
                    <a:cubicBezTo>
                      <a:pt x="43634" y="212804"/>
                      <a:pt x="113167" y="213280"/>
                      <a:pt x="158696" y="207184"/>
                    </a:cubicBezTo>
                    <a:cubicBezTo>
                      <a:pt x="164983" y="182705"/>
                      <a:pt x="171460" y="163655"/>
                      <a:pt x="178604" y="148129"/>
                    </a:cubicBezTo>
                    <a:lnTo>
                      <a:pt x="178032" y="3540"/>
                    </a:lnTo>
                    <a:cubicBezTo>
                      <a:pt x="162125" y="1444"/>
                      <a:pt x="130503" y="-175"/>
                      <a:pt x="69542" y="15"/>
                    </a:cubicBezTo>
                    <a:lnTo>
                      <a:pt x="69542" y="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3BA5A59-958D-B9BD-346D-5965192F07B6}"/>
                  </a:ext>
                </a:extLst>
              </p:cNvPr>
              <p:cNvSpPr/>
              <p:nvPr/>
            </p:nvSpPr>
            <p:spPr>
              <a:xfrm>
                <a:off x="12004801" y="1010604"/>
                <a:ext cx="249078" cy="575881"/>
              </a:xfrm>
              <a:custGeom>
                <a:avLst/>
                <a:gdLst>
                  <a:gd name="connsiteX0" fmla="*/ 160401 w 249078"/>
                  <a:gd name="connsiteY0" fmla="*/ 14002 h 575881"/>
                  <a:gd name="connsiteX1" fmla="*/ 155162 w 249078"/>
                  <a:gd name="connsiteY1" fmla="*/ 13335 h 575881"/>
                  <a:gd name="connsiteX2" fmla="*/ 105918 w 249078"/>
                  <a:gd name="connsiteY2" fmla="*/ 4191 h 575881"/>
                  <a:gd name="connsiteX3" fmla="*/ 105823 w 249078"/>
                  <a:gd name="connsiteY3" fmla="*/ 4191 h 575881"/>
                  <a:gd name="connsiteX4" fmla="*/ 102108 w 249078"/>
                  <a:gd name="connsiteY4" fmla="*/ 3334 h 575881"/>
                  <a:gd name="connsiteX5" fmla="*/ 77343 w 249078"/>
                  <a:gd name="connsiteY5" fmla="*/ 0 h 575881"/>
                  <a:gd name="connsiteX6" fmla="*/ 8096 w 249078"/>
                  <a:gd name="connsiteY6" fmla="*/ 499110 h 575881"/>
                  <a:gd name="connsiteX7" fmla="*/ 0 w 249078"/>
                  <a:gd name="connsiteY7" fmla="*/ 555593 h 575881"/>
                  <a:gd name="connsiteX8" fmla="*/ 11525 w 249078"/>
                  <a:gd name="connsiteY8" fmla="*/ 557689 h 575881"/>
                  <a:gd name="connsiteX9" fmla="*/ 41815 w 249078"/>
                  <a:gd name="connsiteY9" fmla="*/ 562070 h 575881"/>
                  <a:gd name="connsiteX10" fmla="*/ 77057 w 249078"/>
                  <a:gd name="connsiteY10" fmla="*/ 567214 h 575881"/>
                  <a:gd name="connsiteX11" fmla="*/ 95345 w 249078"/>
                  <a:gd name="connsiteY11" fmla="*/ 571405 h 575881"/>
                  <a:gd name="connsiteX12" fmla="*/ 108776 w 249078"/>
                  <a:gd name="connsiteY12" fmla="*/ 574453 h 575881"/>
                  <a:gd name="connsiteX13" fmla="*/ 117443 w 249078"/>
                  <a:gd name="connsiteY13" fmla="*/ 575882 h 575881"/>
                  <a:gd name="connsiteX14" fmla="*/ 249079 w 249078"/>
                  <a:gd name="connsiteY14" fmla="*/ 22860 h 575881"/>
                  <a:gd name="connsiteX15" fmla="*/ 160401 w 249078"/>
                  <a:gd name="connsiteY15" fmla="*/ 14097 h 575881"/>
                  <a:gd name="connsiteX16" fmla="*/ 160401 w 249078"/>
                  <a:gd name="connsiteY16" fmla="*/ 14097 h 575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9078" h="575881">
                    <a:moveTo>
                      <a:pt x="160401" y="14002"/>
                    </a:moveTo>
                    <a:cubicBezTo>
                      <a:pt x="158591" y="13906"/>
                      <a:pt x="156877" y="13716"/>
                      <a:pt x="155162" y="13335"/>
                    </a:cubicBezTo>
                    <a:lnTo>
                      <a:pt x="105918" y="4191"/>
                    </a:lnTo>
                    <a:cubicBezTo>
                      <a:pt x="105918" y="4191"/>
                      <a:pt x="105918" y="4191"/>
                      <a:pt x="105823" y="4191"/>
                    </a:cubicBezTo>
                    <a:cubicBezTo>
                      <a:pt x="104585" y="4001"/>
                      <a:pt x="103346" y="3715"/>
                      <a:pt x="102108" y="3334"/>
                    </a:cubicBezTo>
                    <a:cubicBezTo>
                      <a:pt x="95060" y="1715"/>
                      <a:pt x="85439" y="476"/>
                      <a:pt x="77343" y="0"/>
                    </a:cubicBezTo>
                    <a:lnTo>
                      <a:pt x="8096" y="499110"/>
                    </a:lnTo>
                    <a:cubicBezTo>
                      <a:pt x="5525" y="513207"/>
                      <a:pt x="667" y="539115"/>
                      <a:pt x="0" y="555593"/>
                    </a:cubicBezTo>
                    <a:lnTo>
                      <a:pt x="11525" y="557689"/>
                    </a:lnTo>
                    <a:cubicBezTo>
                      <a:pt x="21812" y="559594"/>
                      <a:pt x="31813" y="560832"/>
                      <a:pt x="41815" y="562070"/>
                    </a:cubicBezTo>
                    <a:cubicBezTo>
                      <a:pt x="53435" y="563499"/>
                      <a:pt x="65056" y="565023"/>
                      <a:pt x="77057" y="567214"/>
                    </a:cubicBezTo>
                    <a:cubicBezTo>
                      <a:pt x="83249" y="568357"/>
                      <a:pt x="89345" y="569881"/>
                      <a:pt x="95345" y="571405"/>
                    </a:cubicBezTo>
                    <a:cubicBezTo>
                      <a:pt x="99822" y="572548"/>
                      <a:pt x="104299" y="573691"/>
                      <a:pt x="108776" y="574453"/>
                    </a:cubicBezTo>
                    <a:cubicBezTo>
                      <a:pt x="112204" y="575120"/>
                      <a:pt x="115062" y="575596"/>
                      <a:pt x="117443" y="575882"/>
                    </a:cubicBezTo>
                    <a:lnTo>
                      <a:pt x="249079" y="22860"/>
                    </a:lnTo>
                    <a:cubicBezTo>
                      <a:pt x="217075" y="17240"/>
                      <a:pt x="187071" y="15621"/>
                      <a:pt x="160401" y="14097"/>
                    </a:cubicBezTo>
                    <a:lnTo>
                      <a:pt x="160401" y="140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1B2124B-F6D4-231D-8411-E9064012715C}"/>
                  </a:ext>
                </a:extLst>
              </p:cNvPr>
              <p:cNvSpPr/>
              <p:nvPr/>
            </p:nvSpPr>
            <p:spPr>
              <a:xfrm>
                <a:off x="11924315" y="1751934"/>
                <a:ext cx="170497" cy="190810"/>
              </a:xfrm>
              <a:custGeom>
                <a:avLst/>
                <a:gdLst>
                  <a:gd name="connsiteX0" fmla="*/ 140303 w 170497"/>
                  <a:gd name="connsiteY0" fmla="*/ 190690 h 190810"/>
                  <a:gd name="connsiteX1" fmla="*/ 170497 w 170497"/>
                  <a:gd name="connsiteY1" fmla="*/ 28289 h 190810"/>
                  <a:gd name="connsiteX2" fmla="*/ 83439 w 170497"/>
                  <a:gd name="connsiteY2" fmla="*/ 9335 h 190810"/>
                  <a:gd name="connsiteX3" fmla="*/ 33147 w 170497"/>
                  <a:gd name="connsiteY3" fmla="*/ 0 h 190810"/>
                  <a:gd name="connsiteX4" fmla="*/ 11811 w 170497"/>
                  <a:gd name="connsiteY4" fmla="*/ 90869 h 190810"/>
                  <a:gd name="connsiteX5" fmla="*/ 0 w 170497"/>
                  <a:gd name="connsiteY5" fmla="*/ 170593 h 190810"/>
                  <a:gd name="connsiteX6" fmla="*/ 140398 w 170497"/>
                  <a:gd name="connsiteY6" fmla="*/ 190786 h 190810"/>
                  <a:gd name="connsiteX7" fmla="*/ 140398 w 170497"/>
                  <a:gd name="connsiteY7" fmla="*/ 190786 h 19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497" h="190810">
                    <a:moveTo>
                      <a:pt x="140303" y="190690"/>
                    </a:moveTo>
                    <a:lnTo>
                      <a:pt x="170497" y="28289"/>
                    </a:lnTo>
                    <a:cubicBezTo>
                      <a:pt x="156400" y="24098"/>
                      <a:pt x="130397" y="18002"/>
                      <a:pt x="83439" y="9335"/>
                    </a:cubicBezTo>
                    <a:lnTo>
                      <a:pt x="33147" y="0"/>
                    </a:lnTo>
                    <a:cubicBezTo>
                      <a:pt x="27051" y="20003"/>
                      <a:pt x="18955" y="52197"/>
                      <a:pt x="11811" y="90869"/>
                    </a:cubicBezTo>
                    <a:lnTo>
                      <a:pt x="0" y="170593"/>
                    </a:lnTo>
                    <a:cubicBezTo>
                      <a:pt x="82867" y="187261"/>
                      <a:pt x="122777" y="191167"/>
                      <a:pt x="140398" y="190786"/>
                    </a:cubicBezTo>
                    <a:lnTo>
                      <a:pt x="140398" y="19078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BE21B2-261C-BA35-F7F5-A800A93A87DC}"/>
              </a:ext>
            </a:extLst>
          </p:cNvPr>
          <p:cNvSpPr txBox="1"/>
          <p:nvPr/>
        </p:nvSpPr>
        <p:spPr>
          <a:xfrm>
            <a:off x="571129" y="2481640"/>
            <a:ext cx="31390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8100">
                  <a:solidFill>
                    <a:srgbClr val="988800"/>
                  </a:solidFill>
                </a:ln>
                <a:solidFill>
                  <a:srgbClr val="EED200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rPr>
              <a:t>ABOUT!</a:t>
            </a:r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07C35808-0EEC-A2BD-4CCD-C92DDB382621}"/>
              </a:ext>
            </a:extLst>
          </p:cNvPr>
          <p:cNvSpPr/>
          <p:nvPr/>
        </p:nvSpPr>
        <p:spPr>
          <a:xfrm rot="5400000">
            <a:off x="2745726" y="2031112"/>
            <a:ext cx="2097209" cy="62710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B33A1-1CB1-9673-90E5-00258A2D2E66}"/>
              </a:ext>
            </a:extLst>
          </p:cNvPr>
          <p:cNvSpPr txBox="1"/>
          <p:nvPr/>
        </p:nvSpPr>
        <p:spPr>
          <a:xfrm>
            <a:off x="909832" y="4376929"/>
            <a:ext cx="5810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incididunt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labore et dolore magna aliqua. Ut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enim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ad minim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veniam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,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quis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nostrud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exercitation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ullamco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for a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laboris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nisi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aliquip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ex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ea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commodo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consequat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. Duis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auteame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irure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dolor in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reprehenderit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in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voluptate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velit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esse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cillum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dolore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eu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fugiat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nulla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pariatur</a:t>
            </a: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4D111620-44BC-2E1A-4727-BC88B81E6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52592" y="693501"/>
            <a:ext cx="4153578" cy="62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D86EF6-BBCD-699C-5EB4-8CA6EC14D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9050" y="0"/>
            <a:ext cx="122301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3A16AD4-6CDE-F7A0-C6DB-1410B69EBD1A}"/>
              </a:ext>
            </a:extLst>
          </p:cNvPr>
          <p:cNvGrpSpPr/>
          <p:nvPr/>
        </p:nvGrpSpPr>
        <p:grpSpPr>
          <a:xfrm>
            <a:off x="4067629" y="1126223"/>
            <a:ext cx="4209142" cy="7083235"/>
            <a:chOff x="3622903" y="1126223"/>
            <a:chExt cx="4209142" cy="70832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248D4D1-F49D-737C-07C3-C5CFD5B7B809}"/>
                </a:ext>
              </a:extLst>
            </p:cNvPr>
            <p:cNvGrpSpPr/>
            <p:nvPr/>
          </p:nvGrpSpPr>
          <p:grpSpPr>
            <a:xfrm rot="16200000">
              <a:off x="2664032" y="2085094"/>
              <a:ext cx="6126884" cy="4209142"/>
              <a:chOff x="-2256997" y="3566710"/>
              <a:chExt cx="3310477" cy="2274284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75C15CA-6DD5-578C-3437-98B704D2E2FA}"/>
                  </a:ext>
                </a:extLst>
              </p:cNvPr>
              <p:cNvSpPr/>
              <p:nvPr/>
            </p:nvSpPr>
            <p:spPr>
              <a:xfrm>
                <a:off x="-2256997" y="3566710"/>
                <a:ext cx="3310287" cy="2274189"/>
              </a:xfrm>
              <a:custGeom>
                <a:avLst/>
                <a:gdLst>
                  <a:gd name="connsiteX0" fmla="*/ 3309163 w 3310287"/>
                  <a:gd name="connsiteY0" fmla="*/ 1069106 h 2274189"/>
                  <a:gd name="connsiteX1" fmla="*/ 2709183 w 3310287"/>
                  <a:gd name="connsiteY1" fmla="*/ 735826 h 2274189"/>
                  <a:gd name="connsiteX2" fmla="*/ 2436768 w 3310287"/>
                  <a:gd name="connsiteY2" fmla="*/ 89460 h 2274189"/>
                  <a:gd name="connsiteX3" fmla="*/ 1860030 w 3310287"/>
                  <a:gd name="connsiteY3" fmla="*/ 208332 h 2274189"/>
                  <a:gd name="connsiteX4" fmla="*/ 1404925 w 3310287"/>
                  <a:gd name="connsiteY4" fmla="*/ 243098 h 2274189"/>
                  <a:gd name="connsiteX5" fmla="*/ 378892 w 3310287"/>
                  <a:gd name="connsiteY5" fmla="*/ 150325 h 2274189"/>
                  <a:gd name="connsiteX6" fmla="*/ 164484 w 3310287"/>
                  <a:gd name="connsiteY6" fmla="*/ 909753 h 2274189"/>
                  <a:gd name="connsiteX7" fmla="*/ 190583 w 3310287"/>
                  <a:gd name="connsiteY7" fmla="*/ 1396671 h 2274189"/>
                  <a:gd name="connsiteX8" fmla="*/ 222491 w 3310287"/>
                  <a:gd name="connsiteY8" fmla="*/ 1843012 h 2274189"/>
                  <a:gd name="connsiteX9" fmla="*/ 816661 w 3310287"/>
                  <a:gd name="connsiteY9" fmla="*/ 1787958 h 2274189"/>
                  <a:gd name="connsiteX10" fmla="*/ 1129652 w 3310287"/>
                  <a:gd name="connsiteY10" fmla="*/ 1854633 h 2274189"/>
                  <a:gd name="connsiteX11" fmla="*/ 2033956 w 3310287"/>
                  <a:gd name="connsiteY11" fmla="*/ 2257540 h 2274189"/>
                  <a:gd name="connsiteX12" fmla="*/ 2468677 w 3310287"/>
                  <a:gd name="connsiteY12" fmla="*/ 1753192 h 2274189"/>
                  <a:gd name="connsiteX13" fmla="*/ 2842533 w 3310287"/>
                  <a:gd name="connsiteY13" fmla="*/ 1709758 h 2274189"/>
                  <a:gd name="connsiteX14" fmla="*/ 2859964 w 3310287"/>
                  <a:gd name="connsiteY14" fmla="*/ 1451821 h 2274189"/>
                  <a:gd name="connsiteX15" fmla="*/ 3309258 w 3310287"/>
                  <a:gd name="connsiteY15" fmla="*/ 1069201 h 2274189"/>
                  <a:gd name="connsiteX16" fmla="*/ 3309258 w 3310287"/>
                  <a:gd name="connsiteY16" fmla="*/ 1069201 h 2274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10287" h="2274189">
                    <a:moveTo>
                      <a:pt x="3309163" y="1069106"/>
                    </a:moveTo>
                    <a:cubicBezTo>
                      <a:pt x="3281826" y="625336"/>
                      <a:pt x="2778811" y="657531"/>
                      <a:pt x="2709183" y="735826"/>
                    </a:cubicBezTo>
                    <a:cubicBezTo>
                      <a:pt x="2787384" y="501035"/>
                      <a:pt x="2674417" y="225667"/>
                      <a:pt x="2436768" y="89460"/>
                    </a:cubicBezTo>
                    <a:cubicBezTo>
                      <a:pt x="2199119" y="-46748"/>
                      <a:pt x="1944040" y="57551"/>
                      <a:pt x="1860030" y="208332"/>
                    </a:cubicBezTo>
                    <a:cubicBezTo>
                      <a:pt x="1770209" y="-14839"/>
                      <a:pt x="1445597" y="92413"/>
                      <a:pt x="1404925" y="243098"/>
                    </a:cubicBezTo>
                    <a:cubicBezTo>
                      <a:pt x="1228141" y="74982"/>
                      <a:pt x="802088" y="-156857"/>
                      <a:pt x="378892" y="150325"/>
                    </a:cubicBezTo>
                    <a:cubicBezTo>
                      <a:pt x="-44209" y="457601"/>
                      <a:pt x="129718" y="874987"/>
                      <a:pt x="164484" y="909753"/>
                    </a:cubicBezTo>
                    <a:cubicBezTo>
                      <a:pt x="-679" y="993763"/>
                      <a:pt x="-113741" y="1280752"/>
                      <a:pt x="190583" y="1396671"/>
                    </a:cubicBezTo>
                    <a:cubicBezTo>
                      <a:pt x="42755" y="1553167"/>
                      <a:pt x="-679" y="1703947"/>
                      <a:pt x="222491" y="1843012"/>
                    </a:cubicBezTo>
                    <a:cubicBezTo>
                      <a:pt x="445662" y="1982173"/>
                      <a:pt x="816661" y="1787958"/>
                      <a:pt x="816661" y="1787958"/>
                    </a:cubicBezTo>
                    <a:cubicBezTo>
                      <a:pt x="816661" y="1787958"/>
                      <a:pt x="897814" y="1938643"/>
                      <a:pt x="1129652" y="1854633"/>
                    </a:cubicBezTo>
                    <a:cubicBezTo>
                      <a:pt x="1228236" y="2144479"/>
                      <a:pt x="1639716" y="2332883"/>
                      <a:pt x="2033956" y="2257540"/>
                    </a:cubicBezTo>
                    <a:cubicBezTo>
                      <a:pt x="2428101" y="2182198"/>
                      <a:pt x="2468677" y="1753192"/>
                      <a:pt x="2468677" y="1753192"/>
                    </a:cubicBezTo>
                    <a:cubicBezTo>
                      <a:pt x="2622315" y="1822724"/>
                      <a:pt x="2758523" y="1819867"/>
                      <a:pt x="2842533" y="1709758"/>
                    </a:cubicBezTo>
                    <a:cubicBezTo>
                      <a:pt x="2926639" y="1599649"/>
                      <a:pt x="2859964" y="1451821"/>
                      <a:pt x="2859964" y="1451821"/>
                    </a:cubicBezTo>
                    <a:cubicBezTo>
                      <a:pt x="2859964" y="1451821"/>
                      <a:pt x="3335261" y="1492397"/>
                      <a:pt x="3309258" y="1069201"/>
                    </a:cubicBezTo>
                    <a:lnTo>
                      <a:pt x="3309258" y="1069201"/>
                    </a:lnTo>
                    <a:close/>
                  </a:path>
                </a:pathLst>
              </a:custGeom>
              <a:solidFill>
                <a:srgbClr val="FFFFCC"/>
              </a:solidFill>
              <a:ln w="38100" cap="flat">
                <a:solidFill>
                  <a:srgbClr val="FFBE1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76E95E3-2771-1702-CC2C-31F3060A9D7E}"/>
                  </a:ext>
                </a:extLst>
              </p:cNvPr>
              <p:cNvSpPr/>
              <p:nvPr/>
            </p:nvSpPr>
            <p:spPr>
              <a:xfrm>
                <a:off x="-2256811" y="4309585"/>
                <a:ext cx="3310291" cy="1531409"/>
              </a:xfrm>
              <a:custGeom>
                <a:avLst/>
                <a:gdLst>
                  <a:gd name="connsiteX0" fmla="*/ 3308977 w 3310291"/>
                  <a:gd name="connsiteY0" fmla="*/ 326231 h 1531409"/>
                  <a:gd name="connsiteX1" fmla="*/ 3115810 w 3310291"/>
                  <a:gd name="connsiteY1" fmla="*/ 0 h 1531409"/>
                  <a:gd name="connsiteX2" fmla="*/ 3123811 w 3310291"/>
                  <a:gd name="connsiteY2" fmla="*/ 83153 h 1531409"/>
                  <a:gd name="connsiteX3" fmla="*/ 2707759 w 3310291"/>
                  <a:gd name="connsiteY3" fmla="*/ 452723 h 1531409"/>
                  <a:gd name="connsiteX4" fmla="*/ 2683946 w 3310291"/>
                  <a:gd name="connsiteY4" fmla="*/ 710089 h 1531409"/>
                  <a:gd name="connsiteX5" fmla="*/ 2346475 w 3310291"/>
                  <a:gd name="connsiteY5" fmla="*/ 742855 h 1531409"/>
                  <a:gd name="connsiteX6" fmla="*/ 1939567 w 3310291"/>
                  <a:gd name="connsiteY6" fmla="*/ 1234535 h 1531409"/>
                  <a:gd name="connsiteX7" fmla="*/ 1139372 w 3310291"/>
                  <a:gd name="connsiteY7" fmla="*/ 806006 h 1531409"/>
                  <a:gd name="connsiteX8" fmla="*/ 860099 w 3310291"/>
                  <a:gd name="connsiteY8" fmla="*/ 730472 h 1531409"/>
                  <a:gd name="connsiteX9" fmla="*/ 437951 w 3310291"/>
                  <a:gd name="connsiteY9" fmla="*/ 554165 h 1531409"/>
                  <a:gd name="connsiteX10" fmla="*/ 254023 w 3310291"/>
                  <a:gd name="connsiteY10" fmla="*/ 135160 h 1531409"/>
                  <a:gd name="connsiteX11" fmla="*/ 158202 w 3310291"/>
                  <a:gd name="connsiteY11" fmla="*/ 170402 h 1531409"/>
                  <a:gd name="connsiteX12" fmla="*/ 190587 w 3310291"/>
                  <a:gd name="connsiteY12" fmla="*/ 653891 h 1531409"/>
                  <a:gd name="connsiteX13" fmla="*/ 222495 w 3310291"/>
                  <a:gd name="connsiteY13" fmla="*/ 1100233 h 1531409"/>
                  <a:gd name="connsiteX14" fmla="*/ 816665 w 3310291"/>
                  <a:gd name="connsiteY14" fmla="*/ 1045178 h 1531409"/>
                  <a:gd name="connsiteX15" fmla="*/ 1129656 w 3310291"/>
                  <a:gd name="connsiteY15" fmla="*/ 1111853 h 1531409"/>
                  <a:gd name="connsiteX16" fmla="*/ 2033960 w 3310291"/>
                  <a:gd name="connsiteY16" fmla="*/ 1514761 h 1531409"/>
                  <a:gd name="connsiteX17" fmla="*/ 2468681 w 3310291"/>
                  <a:gd name="connsiteY17" fmla="*/ 1010412 h 1531409"/>
                  <a:gd name="connsiteX18" fmla="*/ 2842537 w 3310291"/>
                  <a:gd name="connsiteY18" fmla="*/ 966978 h 1531409"/>
                  <a:gd name="connsiteX19" fmla="*/ 2859968 w 3310291"/>
                  <a:gd name="connsiteY19" fmla="*/ 709041 h 1531409"/>
                  <a:gd name="connsiteX20" fmla="*/ 3309262 w 3310291"/>
                  <a:gd name="connsiteY20" fmla="*/ 326422 h 1531409"/>
                  <a:gd name="connsiteX21" fmla="*/ 3309262 w 3310291"/>
                  <a:gd name="connsiteY21" fmla="*/ 326422 h 1531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10291" h="1531409">
                    <a:moveTo>
                      <a:pt x="3308977" y="326231"/>
                    </a:moveTo>
                    <a:cubicBezTo>
                      <a:pt x="3298404" y="154305"/>
                      <a:pt x="3216298" y="54102"/>
                      <a:pt x="3115810" y="0"/>
                    </a:cubicBezTo>
                    <a:cubicBezTo>
                      <a:pt x="3120286" y="25813"/>
                      <a:pt x="3123049" y="53340"/>
                      <a:pt x="3123811" y="83153"/>
                    </a:cubicBezTo>
                    <a:cubicBezTo>
                      <a:pt x="3133812" y="506825"/>
                      <a:pt x="2707759" y="452723"/>
                      <a:pt x="2707759" y="452723"/>
                    </a:cubicBezTo>
                    <a:cubicBezTo>
                      <a:pt x="2707759" y="452723"/>
                      <a:pt x="2763003" y="602361"/>
                      <a:pt x="2683946" y="710089"/>
                    </a:cubicBezTo>
                    <a:cubicBezTo>
                      <a:pt x="2604888" y="817721"/>
                      <a:pt x="2482302" y="816769"/>
                      <a:pt x="2346475" y="742855"/>
                    </a:cubicBezTo>
                    <a:cubicBezTo>
                      <a:pt x="2346475" y="742855"/>
                      <a:pt x="2296374" y="1170432"/>
                      <a:pt x="1939567" y="1234535"/>
                    </a:cubicBezTo>
                    <a:cubicBezTo>
                      <a:pt x="1582761" y="1298543"/>
                      <a:pt x="1218715" y="1098518"/>
                      <a:pt x="1139372" y="806006"/>
                    </a:cubicBezTo>
                    <a:cubicBezTo>
                      <a:pt x="928203" y="883349"/>
                      <a:pt x="860099" y="730472"/>
                      <a:pt x="860099" y="730472"/>
                    </a:cubicBezTo>
                    <a:cubicBezTo>
                      <a:pt x="860099" y="730472"/>
                      <a:pt x="481194" y="777621"/>
                      <a:pt x="437951" y="554165"/>
                    </a:cubicBezTo>
                    <a:cubicBezTo>
                      <a:pt x="247546" y="496157"/>
                      <a:pt x="116101" y="287369"/>
                      <a:pt x="254023" y="135160"/>
                    </a:cubicBezTo>
                    <a:cubicBezTo>
                      <a:pt x="196968" y="148304"/>
                      <a:pt x="197540" y="145066"/>
                      <a:pt x="158202" y="170402"/>
                    </a:cubicBezTo>
                    <a:cubicBezTo>
                      <a:pt x="-3533" y="258413"/>
                      <a:pt x="-109832" y="539401"/>
                      <a:pt x="190587" y="653891"/>
                    </a:cubicBezTo>
                    <a:cubicBezTo>
                      <a:pt x="42759" y="810387"/>
                      <a:pt x="-675" y="961168"/>
                      <a:pt x="222495" y="1100233"/>
                    </a:cubicBezTo>
                    <a:cubicBezTo>
                      <a:pt x="445666" y="1239393"/>
                      <a:pt x="816665" y="1045178"/>
                      <a:pt x="816665" y="1045178"/>
                    </a:cubicBezTo>
                    <a:cubicBezTo>
                      <a:pt x="816665" y="1045178"/>
                      <a:pt x="897818" y="1195864"/>
                      <a:pt x="1129656" y="1111853"/>
                    </a:cubicBezTo>
                    <a:cubicBezTo>
                      <a:pt x="1228240" y="1401699"/>
                      <a:pt x="1639720" y="1590104"/>
                      <a:pt x="2033960" y="1514761"/>
                    </a:cubicBezTo>
                    <a:cubicBezTo>
                      <a:pt x="2428104" y="1439418"/>
                      <a:pt x="2468681" y="1010412"/>
                      <a:pt x="2468681" y="1010412"/>
                    </a:cubicBezTo>
                    <a:cubicBezTo>
                      <a:pt x="2622319" y="1079945"/>
                      <a:pt x="2758527" y="1077087"/>
                      <a:pt x="2842537" y="966978"/>
                    </a:cubicBezTo>
                    <a:cubicBezTo>
                      <a:pt x="2926643" y="856869"/>
                      <a:pt x="2859968" y="709041"/>
                      <a:pt x="2859968" y="709041"/>
                    </a:cubicBezTo>
                    <a:cubicBezTo>
                      <a:pt x="2859968" y="709041"/>
                      <a:pt x="3335266" y="749618"/>
                      <a:pt x="3309262" y="326422"/>
                    </a:cubicBezTo>
                    <a:lnTo>
                      <a:pt x="3309262" y="326422"/>
                    </a:lnTo>
                    <a:close/>
                  </a:path>
                </a:pathLst>
              </a:custGeom>
              <a:solidFill>
                <a:srgbClr val="FFBE1D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A52064A-661E-C5E4-7088-E9E266BCF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061448" y="2525486"/>
              <a:ext cx="3179652" cy="5683972"/>
            </a:xfrm>
            <a:prstGeom prst="rect">
              <a:avLst/>
            </a:prstGeom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0365BDF-B1D1-D7A7-AC68-0859FCE15609}"/>
              </a:ext>
            </a:extLst>
          </p:cNvPr>
          <p:cNvSpPr/>
          <p:nvPr/>
        </p:nvSpPr>
        <p:spPr>
          <a:xfrm>
            <a:off x="2946222" y="500143"/>
            <a:ext cx="6299378" cy="757645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5B2BC5-276E-C9C9-A721-66A5F7F99119}"/>
              </a:ext>
            </a:extLst>
          </p:cNvPr>
          <p:cNvGrpSpPr/>
          <p:nvPr/>
        </p:nvGrpSpPr>
        <p:grpSpPr>
          <a:xfrm>
            <a:off x="8165676" y="1365104"/>
            <a:ext cx="3109713" cy="1152474"/>
            <a:chOff x="8165676" y="1365104"/>
            <a:chExt cx="3109713" cy="1152474"/>
          </a:xfrm>
        </p:grpSpPr>
        <p:sp>
          <p:nvSpPr>
            <p:cNvPr id="21" name="Trapezoid 1">
              <a:extLst>
                <a:ext uri="{FF2B5EF4-FFF2-40B4-BE49-F238E27FC236}">
                  <a16:creationId xmlns:a16="http://schemas.microsoft.com/office/drawing/2014/main" id="{F24F9BF5-F15B-E759-D6AB-B31D3251959A}"/>
                </a:ext>
              </a:extLst>
            </p:cNvPr>
            <p:cNvSpPr>
              <a:spLocks/>
            </p:cNvSpPr>
            <p:nvPr/>
          </p:nvSpPr>
          <p:spPr>
            <a:xfrm rot="5400000">
              <a:off x="9144296" y="386484"/>
              <a:ext cx="1152474" cy="3109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2CE76E-572B-5E90-B532-166AD5C27B5F}"/>
                </a:ext>
              </a:extLst>
            </p:cNvPr>
            <p:cNvSpPr txBox="1"/>
            <p:nvPr/>
          </p:nvSpPr>
          <p:spPr>
            <a:xfrm>
              <a:off x="8357466" y="1524724"/>
              <a:ext cx="2822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Lorem ipsum dolor sit amet, a consectetur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adipiscing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elit, sed do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eiusmod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tempor</a:t>
              </a:r>
              <a:endParaRPr lang="en-US" sz="1600" b="1" dirty="0">
                <a:ln w="38100">
                  <a:noFill/>
                </a:ln>
                <a:latin typeface="Comic Neue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95EB1B-D21D-B06D-25CB-2B1175A6E2C4}"/>
              </a:ext>
            </a:extLst>
          </p:cNvPr>
          <p:cNvGrpSpPr/>
          <p:nvPr/>
        </p:nvGrpSpPr>
        <p:grpSpPr>
          <a:xfrm>
            <a:off x="8735948" y="3260146"/>
            <a:ext cx="3109713" cy="1152474"/>
            <a:chOff x="8735948" y="3503578"/>
            <a:chExt cx="3109713" cy="1152474"/>
          </a:xfrm>
        </p:grpSpPr>
        <p:sp>
          <p:nvSpPr>
            <p:cNvPr id="23" name="Trapezoid 1">
              <a:extLst>
                <a:ext uri="{FF2B5EF4-FFF2-40B4-BE49-F238E27FC236}">
                  <a16:creationId xmlns:a16="http://schemas.microsoft.com/office/drawing/2014/main" id="{2D5E0291-CDE1-5246-91F8-852BF5D1AEA1}"/>
                </a:ext>
              </a:extLst>
            </p:cNvPr>
            <p:cNvSpPr>
              <a:spLocks/>
            </p:cNvSpPr>
            <p:nvPr/>
          </p:nvSpPr>
          <p:spPr>
            <a:xfrm rot="5400000">
              <a:off x="9714568" y="2524958"/>
              <a:ext cx="1152474" cy="3109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3E250D-3575-C15A-133A-03954A2D88D6}"/>
                </a:ext>
              </a:extLst>
            </p:cNvPr>
            <p:cNvSpPr txBox="1"/>
            <p:nvPr/>
          </p:nvSpPr>
          <p:spPr>
            <a:xfrm>
              <a:off x="8927738" y="3663198"/>
              <a:ext cx="2822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Lorem ipsum dolor sit amet, a consectetur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adipiscing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elit, sed do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eiusmod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tempor</a:t>
              </a:r>
              <a:endParaRPr lang="en-US" sz="1600" b="1" dirty="0">
                <a:ln w="38100">
                  <a:noFill/>
                </a:ln>
                <a:latin typeface="Comic Neue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7C19A1-2985-4B19-C7EA-83F5F91735C5}"/>
              </a:ext>
            </a:extLst>
          </p:cNvPr>
          <p:cNvGrpSpPr/>
          <p:nvPr/>
        </p:nvGrpSpPr>
        <p:grpSpPr>
          <a:xfrm>
            <a:off x="8357466" y="5155189"/>
            <a:ext cx="3109713" cy="1152474"/>
            <a:chOff x="8165677" y="5473221"/>
            <a:chExt cx="3109713" cy="1152474"/>
          </a:xfrm>
        </p:grpSpPr>
        <p:sp>
          <p:nvSpPr>
            <p:cNvPr id="25" name="Trapezoid 1">
              <a:extLst>
                <a:ext uri="{FF2B5EF4-FFF2-40B4-BE49-F238E27FC236}">
                  <a16:creationId xmlns:a16="http://schemas.microsoft.com/office/drawing/2014/main" id="{1CDB4745-CCC2-A1EC-3A49-D78F151BE854}"/>
                </a:ext>
              </a:extLst>
            </p:cNvPr>
            <p:cNvSpPr>
              <a:spLocks/>
            </p:cNvSpPr>
            <p:nvPr/>
          </p:nvSpPr>
          <p:spPr>
            <a:xfrm rot="5400000">
              <a:off x="9144297" y="4494601"/>
              <a:ext cx="1152474" cy="3109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9084A8-8222-5E25-8D59-58D6541143AB}"/>
                </a:ext>
              </a:extLst>
            </p:cNvPr>
            <p:cNvSpPr txBox="1"/>
            <p:nvPr/>
          </p:nvSpPr>
          <p:spPr>
            <a:xfrm>
              <a:off x="8357467" y="5632841"/>
              <a:ext cx="2822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Lorem ipsum dolor sit amet, a consectetur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adipiscing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elit, sed do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eiusmod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tempor</a:t>
              </a:r>
              <a:endParaRPr lang="en-US" sz="1600" b="1" dirty="0">
                <a:ln w="38100">
                  <a:noFill/>
                </a:ln>
                <a:latin typeface="Comic Neue" panose="02000000000000000000" pitchFamily="2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4729D0-8139-3AC3-ADF0-A86688B14AC1}"/>
              </a:ext>
            </a:extLst>
          </p:cNvPr>
          <p:cNvGrpSpPr/>
          <p:nvPr/>
        </p:nvGrpSpPr>
        <p:grpSpPr>
          <a:xfrm>
            <a:off x="693109" y="5155189"/>
            <a:ext cx="3109713" cy="1152474"/>
            <a:chOff x="502032" y="5473221"/>
            <a:chExt cx="3109713" cy="1152474"/>
          </a:xfrm>
        </p:grpSpPr>
        <p:sp>
          <p:nvSpPr>
            <p:cNvPr id="31" name="Trapezoid 1">
              <a:extLst>
                <a:ext uri="{FF2B5EF4-FFF2-40B4-BE49-F238E27FC236}">
                  <a16:creationId xmlns:a16="http://schemas.microsoft.com/office/drawing/2014/main" id="{29F06369-5607-0CF1-1AEB-11C76778ECE9}"/>
                </a:ext>
              </a:extLst>
            </p:cNvPr>
            <p:cNvSpPr>
              <a:spLocks/>
            </p:cNvSpPr>
            <p:nvPr/>
          </p:nvSpPr>
          <p:spPr>
            <a:xfrm rot="5400000">
              <a:off x="1480652" y="4494601"/>
              <a:ext cx="1152474" cy="3109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B8EE2B-FEFB-22AD-15E8-B5C7ED340245}"/>
                </a:ext>
              </a:extLst>
            </p:cNvPr>
            <p:cNvSpPr txBox="1"/>
            <p:nvPr/>
          </p:nvSpPr>
          <p:spPr>
            <a:xfrm>
              <a:off x="693822" y="5632841"/>
              <a:ext cx="2822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Lorem ipsum dolor sit amet, a consectetur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adipiscing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elit, sed do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eiusmod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tempor</a:t>
              </a:r>
              <a:endParaRPr lang="en-US" sz="1600" b="1" dirty="0">
                <a:ln w="38100">
                  <a:noFill/>
                </a:ln>
                <a:latin typeface="Comic Neue" panose="02000000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B57975-4B6E-D4B6-B615-37015C44B6CC}"/>
              </a:ext>
            </a:extLst>
          </p:cNvPr>
          <p:cNvGrpSpPr/>
          <p:nvPr/>
        </p:nvGrpSpPr>
        <p:grpSpPr>
          <a:xfrm>
            <a:off x="310242" y="3260146"/>
            <a:ext cx="3109713" cy="1152474"/>
            <a:chOff x="455145" y="3419162"/>
            <a:chExt cx="3109713" cy="1152474"/>
          </a:xfrm>
        </p:grpSpPr>
        <p:sp>
          <p:nvSpPr>
            <p:cNvPr id="34" name="Trapezoid 1">
              <a:extLst>
                <a:ext uri="{FF2B5EF4-FFF2-40B4-BE49-F238E27FC236}">
                  <a16:creationId xmlns:a16="http://schemas.microsoft.com/office/drawing/2014/main" id="{ED7760DE-0411-472F-BC06-CDBF7B44E03C}"/>
                </a:ext>
              </a:extLst>
            </p:cNvPr>
            <p:cNvSpPr>
              <a:spLocks/>
            </p:cNvSpPr>
            <p:nvPr/>
          </p:nvSpPr>
          <p:spPr>
            <a:xfrm rot="5400000">
              <a:off x="1433765" y="2440542"/>
              <a:ext cx="1152474" cy="3109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3B933C-4171-1A61-F75E-44EB8880AC96}"/>
                </a:ext>
              </a:extLst>
            </p:cNvPr>
            <p:cNvSpPr txBox="1"/>
            <p:nvPr/>
          </p:nvSpPr>
          <p:spPr>
            <a:xfrm>
              <a:off x="646935" y="3578782"/>
              <a:ext cx="2822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Lorem ipsum dolor sit amet, a consectetur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adipiscing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elit, sed do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eiusmod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tempor</a:t>
              </a:r>
              <a:endParaRPr lang="en-US" sz="1600" b="1" dirty="0">
                <a:ln w="38100">
                  <a:noFill/>
                </a:ln>
                <a:latin typeface="Comic Neue" panose="02000000000000000000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4EFF4B-12A0-A9D1-9ABF-98A47D1C97B1}"/>
              </a:ext>
            </a:extLst>
          </p:cNvPr>
          <p:cNvGrpSpPr/>
          <p:nvPr/>
        </p:nvGrpSpPr>
        <p:grpSpPr>
          <a:xfrm>
            <a:off x="898177" y="1365104"/>
            <a:ext cx="3109713" cy="1152474"/>
            <a:chOff x="898177" y="1365104"/>
            <a:chExt cx="3109713" cy="1152474"/>
          </a:xfrm>
        </p:grpSpPr>
        <p:sp>
          <p:nvSpPr>
            <p:cNvPr id="38" name="Trapezoid 1">
              <a:extLst>
                <a:ext uri="{FF2B5EF4-FFF2-40B4-BE49-F238E27FC236}">
                  <a16:creationId xmlns:a16="http://schemas.microsoft.com/office/drawing/2014/main" id="{AF6CCD4C-4D80-1D44-F39C-38A1E548AB89}"/>
                </a:ext>
              </a:extLst>
            </p:cNvPr>
            <p:cNvSpPr>
              <a:spLocks/>
            </p:cNvSpPr>
            <p:nvPr/>
          </p:nvSpPr>
          <p:spPr>
            <a:xfrm rot="5400000">
              <a:off x="1876797" y="386484"/>
              <a:ext cx="1152474" cy="31097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AF073C-0B33-EF54-3A70-5B2CA062872E}"/>
                </a:ext>
              </a:extLst>
            </p:cNvPr>
            <p:cNvSpPr txBox="1"/>
            <p:nvPr/>
          </p:nvSpPr>
          <p:spPr>
            <a:xfrm>
              <a:off x="1089967" y="1524724"/>
              <a:ext cx="2822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Lorem ipsum dolor sit amet, a consectetur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adipiscing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elit, sed do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eiusmod</a:t>
              </a:r>
              <a:r>
                <a:rPr lang="en-US" sz="1600" b="1" dirty="0">
                  <a:ln w="38100">
                    <a:noFill/>
                  </a:ln>
                  <a:latin typeface="Comic Neue" panose="02000000000000000000" pitchFamily="2" charset="0"/>
                </a:rPr>
                <a:t> </a:t>
              </a:r>
              <a:r>
                <a:rPr lang="en-US" sz="1600" b="1" dirty="0" err="1">
                  <a:ln w="38100">
                    <a:noFill/>
                  </a:ln>
                  <a:latin typeface="Comic Neue" panose="02000000000000000000" pitchFamily="2" charset="0"/>
                </a:rPr>
                <a:t>tempor</a:t>
              </a:r>
              <a:endParaRPr lang="en-US" sz="1600" b="1" dirty="0">
                <a:ln w="38100">
                  <a:noFill/>
                </a:ln>
                <a:latin typeface="Comic Neue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007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3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8BBAE60-E4A1-7F21-A91A-89E40DBF1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4514" y="-283029"/>
            <a:ext cx="13202894" cy="7424058"/>
          </a:xfrm>
          <a:prstGeom prst="rect">
            <a:avLst/>
          </a:prstGeom>
        </p:spPr>
      </p:pic>
      <p:sp>
        <p:nvSpPr>
          <p:cNvPr id="5" name="Graphic 7">
            <a:extLst>
              <a:ext uri="{FF2B5EF4-FFF2-40B4-BE49-F238E27FC236}">
                <a16:creationId xmlns:a16="http://schemas.microsoft.com/office/drawing/2014/main" id="{EFFE7BD8-C7DF-7148-B309-6E3C86C62AC3}"/>
              </a:ext>
            </a:extLst>
          </p:cNvPr>
          <p:cNvSpPr/>
          <p:nvPr/>
        </p:nvSpPr>
        <p:spPr>
          <a:xfrm>
            <a:off x="483659" y="4281937"/>
            <a:ext cx="3222095" cy="2196014"/>
          </a:xfrm>
          <a:custGeom>
            <a:avLst/>
            <a:gdLst>
              <a:gd name="connsiteX0" fmla="*/ 1653350 w 1653444"/>
              <a:gd name="connsiteY0" fmla="*/ 481870 h 1126902"/>
              <a:gd name="connsiteX1" fmla="*/ 1575054 w 1653444"/>
              <a:gd name="connsiteY1" fmla="*/ 326803 h 1126902"/>
              <a:gd name="connsiteX2" fmla="*/ 1601438 w 1653444"/>
              <a:gd name="connsiteY2" fmla="*/ 266891 h 1126902"/>
              <a:gd name="connsiteX3" fmla="*/ 1519904 w 1653444"/>
              <a:gd name="connsiteY3" fmla="*/ 185356 h 1126902"/>
              <a:gd name="connsiteX4" fmla="*/ 1498283 w 1653444"/>
              <a:gd name="connsiteY4" fmla="*/ 188309 h 1126902"/>
              <a:gd name="connsiteX5" fmla="*/ 1219676 w 1653444"/>
              <a:gd name="connsiteY5" fmla="*/ 0 h 1126902"/>
              <a:gd name="connsiteX6" fmla="*/ 974979 w 1653444"/>
              <a:gd name="connsiteY6" fmla="*/ 126302 h 1126902"/>
              <a:gd name="connsiteX7" fmla="*/ 730282 w 1653444"/>
              <a:gd name="connsiteY7" fmla="*/ 0 h 1126902"/>
              <a:gd name="connsiteX8" fmla="*/ 485299 w 1653444"/>
              <a:gd name="connsiteY8" fmla="*/ 126683 h 1126902"/>
              <a:gd name="connsiteX9" fmla="*/ 467011 w 1653444"/>
              <a:gd name="connsiteY9" fmla="*/ 126016 h 1126902"/>
              <a:gd name="connsiteX10" fmla="*/ 185452 w 1653444"/>
              <a:gd name="connsiteY10" fmla="*/ 400907 h 1126902"/>
              <a:gd name="connsiteX11" fmla="*/ 0 w 1653444"/>
              <a:gd name="connsiteY11" fmla="*/ 600551 h 1126902"/>
              <a:gd name="connsiteX12" fmla="*/ 182785 w 1653444"/>
              <a:gd name="connsiteY12" fmla="*/ 799910 h 1126902"/>
              <a:gd name="connsiteX13" fmla="*/ 452247 w 1653444"/>
              <a:gd name="connsiteY13" fmla="*/ 1023176 h 1126902"/>
              <a:gd name="connsiteX14" fmla="*/ 518732 w 1653444"/>
              <a:gd name="connsiteY14" fmla="*/ 1014984 h 1126902"/>
              <a:gd name="connsiteX15" fmla="*/ 752570 w 1653444"/>
              <a:gd name="connsiteY15" fmla="*/ 1126903 h 1126902"/>
              <a:gd name="connsiteX16" fmla="*/ 999363 w 1653444"/>
              <a:gd name="connsiteY16" fmla="*/ 997649 h 1126902"/>
              <a:gd name="connsiteX17" fmla="*/ 1093661 w 1653444"/>
              <a:gd name="connsiteY17" fmla="*/ 1015651 h 1126902"/>
              <a:gd name="connsiteX18" fmla="*/ 1349026 w 1653444"/>
              <a:gd name="connsiteY18" fmla="*/ 774763 h 1126902"/>
              <a:gd name="connsiteX19" fmla="*/ 1375410 w 1653444"/>
              <a:gd name="connsiteY19" fmla="*/ 778383 h 1126902"/>
              <a:gd name="connsiteX20" fmla="*/ 1471993 w 1653444"/>
              <a:gd name="connsiteY20" fmla="*/ 704088 h 1126902"/>
              <a:gd name="connsiteX21" fmla="*/ 1475423 w 1653444"/>
              <a:gd name="connsiteY21" fmla="*/ 704279 h 1126902"/>
              <a:gd name="connsiteX22" fmla="*/ 1558100 w 1653444"/>
              <a:gd name="connsiteY22" fmla="*/ 648176 h 1126902"/>
              <a:gd name="connsiteX23" fmla="*/ 1653445 w 1653444"/>
              <a:gd name="connsiteY23" fmla="*/ 481870 h 112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53444" h="1126902">
                <a:moveTo>
                  <a:pt x="1653350" y="481870"/>
                </a:moveTo>
                <a:cubicBezTo>
                  <a:pt x="1653350" y="418243"/>
                  <a:pt x="1622584" y="361950"/>
                  <a:pt x="1575054" y="326803"/>
                </a:cubicBezTo>
                <a:cubicBezTo>
                  <a:pt x="1591247" y="311944"/>
                  <a:pt x="1601438" y="290608"/>
                  <a:pt x="1601438" y="266891"/>
                </a:cubicBezTo>
                <a:cubicBezTo>
                  <a:pt x="1601438" y="221837"/>
                  <a:pt x="1564958" y="185356"/>
                  <a:pt x="1519904" y="185356"/>
                </a:cubicBezTo>
                <a:cubicBezTo>
                  <a:pt x="1512380" y="185356"/>
                  <a:pt x="1505141" y="186500"/>
                  <a:pt x="1498283" y="188309"/>
                </a:cubicBezTo>
                <a:cubicBezTo>
                  <a:pt x="1453896" y="77915"/>
                  <a:pt x="1345883" y="0"/>
                  <a:pt x="1219676" y="0"/>
                </a:cubicBezTo>
                <a:cubicBezTo>
                  <a:pt x="1118711" y="0"/>
                  <a:pt x="1029462" y="49911"/>
                  <a:pt x="974979" y="126302"/>
                </a:cubicBezTo>
                <a:cubicBezTo>
                  <a:pt x="920591" y="49911"/>
                  <a:pt x="831247" y="0"/>
                  <a:pt x="730282" y="0"/>
                </a:cubicBezTo>
                <a:cubicBezTo>
                  <a:pt x="629317" y="0"/>
                  <a:pt x="539782" y="50102"/>
                  <a:pt x="485299" y="126683"/>
                </a:cubicBezTo>
                <a:cubicBezTo>
                  <a:pt x="479298" y="126302"/>
                  <a:pt x="473202" y="126016"/>
                  <a:pt x="467011" y="126016"/>
                </a:cubicBezTo>
                <a:cubicBezTo>
                  <a:pt x="313658" y="126016"/>
                  <a:pt x="189071" y="248507"/>
                  <a:pt x="185452" y="400907"/>
                </a:cubicBezTo>
                <a:cubicBezTo>
                  <a:pt x="81820" y="408432"/>
                  <a:pt x="0" y="494919"/>
                  <a:pt x="0" y="600551"/>
                </a:cubicBezTo>
                <a:cubicBezTo>
                  <a:pt x="0" y="706184"/>
                  <a:pt x="80391" y="791051"/>
                  <a:pt x="182785" y="799910"/>
                </a:cubicBezTo>
                <a:cubicBezTo>
                  <a:pt x="206693" y="926973"/>
                  <a:pt x="318230" y="1023176"/>
                  <a:pt x="452247" y="1023176"/>
                </a:cubicBezTo>
                <a:cubicBezTo>
                  <a:pt x="475202" y="1023176"/>
                  <a:pt x="497396" y="1020318"/>
                  <a:pt x="518732" y="1014984"/>
                </a:cubicBezTo>
                <a:cubicBezTo>
                  <a:pt x="573786" y="1083278"/>
                  <a:pt x="657987" y="1126903"/>
                  <a:pt x="752570" y="1126903"/>
                </a:cubicBezTo>
                <a:cubicBezTo>
                  <a:pt x="854869" y="1126903"/>
                  <a:pt x="945071" y="1075754"/>
                  <a:pt x="999363" y="997649"/>
                </a:cubicBezTo>
                <a:cubicBezTo>
                  <a:pt x="1028510" y="1009269"/>
                  <a:pt x="1060323" y="1015651"/>
                  <a:pt x="1093661" y="1015651"/>
                </a:cubicBezTo>
                <a:cubicBezTo>
                  <a:pt x="1229963" y="1015651"/>
                  <a:pt x="1341215" y="909066"/>
                  <a:pt x="1349026" y="774763"/>
                </a:cubicBezTo>
                <a:cubicBezTo>
                  <a:pt x="1357408" y="777050"/>
                  <a:pt x="1366266" y="778383"/>
                  <a:pt x="1375410" y="778383"/>
                </a:cubicBezTo>
                <a:cubicBezTo>
                  <a:pt x="1421797" y="778383"/>
                  <a:pt x="1460659" y="746855"/>
                  <a:pt x="1471993" y="704088"/>
                </a:cubicBezTo>
                <a:cubicBezTo>
                  <a:pt x="1473137" y="704088"/>
                  <a:pt x="1474280" y="704279"/>
                  <a:pt x="1475423" y="704279"/>
                </a:cubicBezTo>
                <a:cubicBezTo>
                  <a:pt x="1512951" y="704279"/>
                  <a:pt x="1544955" y="681038"/>
                  <a:pt x="1558100" y="648176"/>
                </a:cubicBezTo>
                <a:cubicBezTo>
                  <a:pt x="1615059" y="614648"/>
                  <a:pt x="1653445" y="552736"/>
                  <a:pt x="1653445" y="481870"/>
                </a:cubicBezTo>
                <a:close/>
              </a:path>
            </a:pathLst>
          </a:custGeom>
          <a:solidFill>
            <a:srgbClr val="FEF4B8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8">
            <a:extLst>
              <a:ext uri="{FF2B5EF4-FFF2-40B4-BE49-F238E27FC236}">
                <a16:creationId xmlns:a16="http://schemas.microsoft.com/office/drawing/2014/main" id="{E3CFC410-5704-EBFA-3F8E-028AF98C8A98}"/>
              </a:ext>
            </a:extLst>
          </p:cNvPr>
          <p:cNvSpPr/>
          <p:nvPr/>
        </p:nvSpPr>
        <p:spPr>
          <a:xfrm>
            <a:off x="4484953" y="4281937"/>
            <a:ext cx="3222095" cy="2196014"/>
          </a:xfrm>
          <a:custGeom>
            <a:avLst/>
            <a:gdLst>
              <a:gd name="connsiteX0" fmla="*/ 1653350 w 1653444"/>
              <a:gd name="connsiteY0" fmla="*/ 481870 h 1126902"/>
              <a:gd name="connsiteX1" fmla="*/ 1575054 w 1653444"/>
              <a:gd name="connsiteY1" fmla="*/ 326803 h 1126902"/>
              <a:gd name="connsiteX2" fmla="*/ 1601438 w 1653444"/>
              <a:gd name="connsiteY2" fmla="*/ 266891 h 1126902"/>
              <a:gd name="connsiteX3" fmla="*/ 1519904 w 1653444"/>
              <a:gd name="connsiteY3" fmla="*/ 185356 h 1126902"/>
              <a:gd name="connsiteX4" fmla="*/ 1498283 w 1653444"/>
              <a:gd name="connsiteY4" fmla="*/ 188309 h 1126902"/>
              <a:gd name="connsiteX5" fmla="*/ 1219676 w 1653444"/>
              <a:gd name="connsiteY5" fmla="*/ 0 h 1126902"/>
              <a:gd name="connsiteX6" fmla="*/ 974979 w 1653444"/>
              <a:gd name="connsiteY6" fmla="*/ 126302 h 1126902"/>
              <a:gd name="connsiteX7" fmla="*/ 730282 w 1653444"/>
              <a:gd name="connsiteY7" fmla="*/ 0 h 1126902"/>
              <a:gd name="connsiteX8" fmla="*/ 485299 w 1653444"/>
              <a:gd name="connsiteY8" fmla="*/ 126683 h 1126902"/>
              <a:gd name="connsiteX9" fmla="*/ 467011 w 1653444"/>
              <a:gd name="connsiteY9" fmla="*/ 126016 h 1126902"/>
              <a:gd name="connsiteX10" fmla="*/ 185452 w 1653444"/>
              <a:gd name="connsiteY10" fmla="*/ 400907 h 1126902"/>
              <a:gd name="connsiteX11" fmla="*/ 0 w 1653444"/>
              <a:gd name="connsiteY11" fmla="*/ 600551 h 1126902"/>
              <a:gd name="connsiteX12" fmla="*/ 182785 w 1653444"/>
              <a:gd name="connsiteY12" fmla="*/ 799910 h 1126902"/>
              <a:gd name="connsiteX13" fmla="*/ 452247 w 1653444"/>
              <a:gd name="connsiteY13" fmla="*/ 1023176 h 1126902"/>
              <a:gd name="connsiteX14" fmla="*/ 518732 w 1653444"/>
              <a:gd name="connsiteY14" fmla="*/ 1014984 h 1126902"/>
              <a:gd name="connsiteX15" fmla="*/ 752570 w 1653444"/>
              <a:gd name="connsiteY15" fmla="*/ 1126903 h 1126902"/>
              <a:gd name="connsiteX16" fmla="*/ 999363 w 1653444"/>
              <a:gd name="connsiteY16" fmla="*/ 997649 h 1126902"/>
              <a:gd name="connsiteX17" fmla="*/ 1093661 w 1653444"/>
              <a:gd name="connsiteY17" fmla="*/ 1015651 h 1126902"/>
              <a:gd name="connsiteX18" fmla="*/ 1349026 w 1653444"/>
              <a:gd name="connsiteY18" fmla="*/ 774763 h 1126902"/>
              <a:gd name="connsiteX19" fmla="*/ 1375410 w 1653444"/>
              <a:gd name="connsiteY19" fmla="*/ 778383 h 1126902"/>
              <a:gd name="connsiteX20" fmla="*/ 1471993 w 1653444"/>
              <a:gd name="connsiteY20" fmla="*/ 704088 h 1126902"/>
              <a:gd name="connsiteX21" fmla="*/ 1475423 w 1653444"/>
              <a:gd name="connsiteY21" fmla="*/ 704279 h 1126902"/>
              <a:gd name="connsiteX22" fmla="*/ 1558100 w 1653444"/>
              <a:gd name="connsiteY22" fmla="*/ 648176 h 1126902"/>
              <a:gd name="connsiteX23" fmla="*/ 1653445 w 1653444"/>
              <a:gd name="connsiteY23" fmla="*/ 481870 h 112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53444" h="1126902">
                <a:moveTo>
                  <a:pt x="1653350" y="481870"/>
                </a:moveTo>
                <a:cubicBezTo>
                  <a:pt x="1653350" y="418243"/>
                  <a:pt x="1622584" y="361950"/>
                  <a:pt x="1575054" y="326803"/>
                </a:cubicBezTo>
                <a:cubicBezTo>
                  <a:pt x="1591247" y="311944"/>
                  <a:pt x="1601438" y="290608"/>
                  <a:pt x="1601438" y="266891"/>
                </a:cubicBezTo>
                <a:cubicBezTo>
                  <a:pt x="1601438" y="221837"/>
                  <a:pt x="1564958" y="185356"/>
                  <a:pt x="1519904" y="185356"/>
                </a:cubicBezTo>
                <a:cubicBezTo>
                  <a:pt x="1512380" y="185356"/>
                  <a:pt x="1505141" y="186500"/>
                  <a:pt x="1498283" y="188309"/>
                </a:cubicBezTo>
                <a:cubicBezTo>
                  <a:pt x="1453896" y="77915"/>
                  <a:pt x="1345883" y="0"/>
                  <a:pt x="1219676" y="0"/>
                </a:cubicBezTo>
                <a:cubicBezTo>
                  <a:pt x="1118711" y="0"/>
                  <a:pt x="1029462" y="49911"/>
                  <a:pt x="974979" y="126302"/>
                </a:cubicBezTo>
                <a:cubicBezTo>
                  <a:pt x="920591" y="49911"/>
                  <a:pt x="831247" y="0"/>
                  <a:pt x="730282" y="0"/>
                </a:cubicBezTo>
                <a:cubicBezTo>
                  <a:pt x="629317" y="0"/>
                  <a:pt x="539782" y="50102"/>
                  <a:pt x="485299" y="126683"/>
                </a:cubicBezTo>
                <a:cubicBezTo>
                  <a:pt x="479298" y="126302"/>
                  <a:pt x="473202" y="126016"/>
                  <a:pt x="467011" y="126016"/>
                </a:cubicBezTo>
                <a:cubicBezTo>
                  <a:pt x="313658" y="126016"/>
                  <a:pt x="189071" y="248507"/>
                  <a:pt x="185452" y="400907"/>
                </a:cubicBezTo>
                <a:cubicBezTo>
                  <a:pt x="81820" y="408432"/>
                  <a:pt x="0" y="494919"/>
                  <a:pt x="0" y="600551"/>
                </a:cubicBezTo>
                <a:cubicBezTo>
                  <a:pt x="0" y="706184"/>
                  <a:pt x="80391" y="791051"/>
                  <a:pt x="182785" y="799910"/>
                </a:cubicBezTo>
                <a:cubicBezTo>
                  <a:pt x="206693" y="926973"/>
                  <a:pt x="318230" y="1023176"/>
                  <a:pt x="452247" y="1023176"/>
                </a:cubicBezTo>
                <a:cubicBezTo>
                  <a:pt x="475202" y="1023176"/>
                  <a:pt x="497396" y="1020318"/>
                  <a:pt x="518732" y="1014984"/>
                </a:cubicBezTo>
                <a:cubicBezTo>
                  <a:pt x="573786" y="1083278"/>
                  <a:pt x="657987" y="1126903"/>
                  <a:pt x="752570" y="1126903"/>
                </a:cubicBezTo>
                <a:cubicBezTo>
                  <a:pt x="854869" y="1126903"/>
                  <a:pt x="945071" y="1075754"/>
                  <a:pt x="999363" y="997649"/>
                </a:cubicBezTo>
                <a:cubicBezTo>
                  <a:pt x="1028510" y="1009269"/>
                  <a:pt x="1060323" y="1015651"/>
                  <a:pt x="1093661" y="1015651"/>
                </a:cubicBezTo>
                <a:cubicBezTo>
                  <a:pt x="1229963" y="1015651"/>
                  <a:pt x="1341215" y="909066"/>
                  <a:pt x="1349026" y="774763"/>
                </a:cubicBezTo>
                <a:cubicBezTo>
                  <a:pt x="1357408" y="777050"/>
                  <a:pt x="1366266" y="778383"/>
                  <a:pt x="1375410" y="778383"/>
                </a:cubicBezTo>
                <a:cubicBezTo>
                  <a:pt x="1421797" y="778383"/>
                  <a:pt x="1460659" y="746855"/>
                  <a:pt x="1471993" y="704088"/>
                </a:cubicBezTo>
                <a:cubicBezTo>
                  <a:pt x="1473137" y="704088"/>
                  <a:pt x="1474280" y="704279"/>
                  <a:pt x="1475423" y="704279"/>
                </a:cubicBezTo>
                <a:cubicBezTo>
                  <a:pt x="1512951" y="704279"/>
                  <a:pt x="1544955" y="681038"/>
                  <a:pt x="1558100" y="648176"/>
                </a:cubicBezTo>
                <a:cubicBezTo>
                  <a:pt x="1615059" y="614648"/>
                  <a:pt x="1653445" y="552736"/>
                  <a:pt x="1653445" y="481870"/>
                </a:cubicBezTo>
                <a:close/>
              </a:path>
            </a:pathLst>
          </a:custGeom>
          <a:solidFill>
            <a:srgbClr val="FEF4B8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Graphic 9">
            <a:extLst>
              <a:ext uri="{FF2B5EF4-FFF2-40B4-BE49-F238E27FC236}">
                <a16:creationId xmlns:a16="http://schemas.microsoft.com/office/drawing/2014/main" id="{9B3A1533-011F-BE6E-B215-8736C0D18964}"/>
              </a:ext>
            </a:extLst>
          </p:cNvPr>
          <p:cNvSpPr/>
          <p:nvPr/>
        </p:nvSpPr>
        <p:spPr>
          <a:xfrm>
            <a:off x="8486247" y="4281937"/>
            <a:ext cx="3222095" cy="2196014"/>
          </a:xfrm>
          <a:custGeom>
            <a:avLst/>
            <a:gdLst>
              <a:gd name="connsiteX0" fmla="*/ 1653350 w 1653444"/>
              <a:gd name="connsiteY0" fmla="*/ 481870 h 1126902"/>
              <a:gd name="connsiteX1" fmla="*/ 1575054 w 1653444"/>
              <a:gd name="connsiteY1" fmla="*/ 326803 h 1126902"/>
              <a:gd name="connsiteX2" fmla="*/ 1601438 w 1653444"/>
              <a:gd name="connsiteY2" fmla="*/ 266891 h 1126902"/>
              <a:gd name="connsiteX3" fmla="*/ 1519904 w 1653444"/>
              <a:gd name="connsiteY3" fmla="*/ 185356 h 1126902"/>
              <a:gd name="connsiteX4" fmla="*/ 1498283 w 1653444"/>
              <a:gd name="connsiteY4" fmla="*/ 188309 h 1126902"/>
              <a:gd name="connsiteX5" fmla="*/ 1219676 w 1653444"/>
              <a:gd name="connsiteY5" fmla="*/ 0 h 1126902"/>
              <a:gd name="connsiteX6" fmla="*/ 974979 w 1653444"/>
              <a:gd name="connsiteY6" fmla="*/ 126302 h 1126902"/>
              <a:gd name="connsiteX7" fmla="*/ 730282 w 1653444"/>
              <a:gd name="connsiteY7" fmla="*/ 0 h 1126902"/>
              <a:gd name="connsiteX8" fmla="*/ 485299 w 1653444"/>
              <a:gd name="connsiteY8" fmla="*/ 126683 h 1126902"/>
              <a:gd name="connsiteX9" fmla="*/ 467011 w 1653444"/>
              <a:gd name="connsiteY9" fmla="*/ 126016 h 1126902"/>
              <a:gd name="connsiteX10" fmla="*/ 185452 w 1653444"/>
              <a:gd name="connsiteY10" fmla="*/ 400907 h 1126902"/>
              <a:gd name="connsiteX11" fmla="*/ 0 w 1653444"/>
              <a:gd name="connsiteY11" fmla="*/ 600551 h 1126902"/>
              <a:gd name="connsiteX12" fmla="*/ 182785 w 1653444"/>
              <a:gd name="connsiteY12" fmla="*/ 799910 h 1126902"/>
              <a:gd name="connsiteX13" fmla="*/ 452247 w 1653444"/>
              <a:gd name="connsiteY13" fmla="*/ 1023176 h 1126902"/>
              <a:gd name="connsiteX14" fmla="*/ 518732 w 1653444"/>
              <a:gd name="connsiteY14" fmla="*/ 1014984 h 1126902"/>
              <a:gd name="connsiteX15" fmla="*/ 752570 w 1653444"/>
              <a:gd name="connsiteY15" fmla="*/ 1126903 h 1126902"/>
              <a:gd name="connsiteX16" fmla="*/ 999363 w 1653444"/>
              <a:gd name="connsiteY16" fmla="*/ 997649 h 1126902"/>
              <a:gd name="connsiteX17" fmla="*/ 1093661 w 1653444"/>
              <a:gd name="connsiteY17" fmla="*/ 1015651 h 1126902"/>
              <a:gd name="connsiteX18" fmla="*/ 1349026 w 1653444"/>
              <a:gd name="connsiteY18" fmla="*/ 774763 h 1126902"/>
              <a:gd name="connsiteX19" fmla="*/ 1375410 w 1653444"/>
              <a:gd name="connsiteY19" fmla="*/ 778383 h 1126902"/>
              <a:gd name="connsiteX20" fmla="*/ 1471993 w 1653444"/>
              <a:gd name="connsiteY20" fmla="*/ 704088 h 1126902"/>
              <a:gd name="connsiteX21" fmla="*/ 1475423 w 1653444"/>
              <a:gd name="connsiteY21" fmla="*/ 704279 h 1126902"/>
              <a:gd name="connsiteX22" fmla="*/ 1558100 w 1653444"/>
              <a:gd name="connsiteY22" fmla="*/ 648176 h 1126902"/>
              <a:gd name="connsiteX23" fmla="*/ 1653445 w 1653444"/>
              <a:gd name="connsiteY23" fmla="*/ 481870 h 112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53444" h="1126902">
                <a:moveTo>
                  <a:pt x="1653350" y="481870"/>
                </a:moveTo>
                <a:cubicBezTo>
                  <a:pt x="1653350" y="418243"/>
                  <a:pt x="1622584" y="361950"/>
                  <a:pt x="1575054" y="326803"/>
                </a:cubicBezTo>
                <a:cubicBezTo>
                  <a:pt x="1591247" y="311944"/>
                  <a:pt x="1601438" y="290608"/>
                  <a:pt x="1601438" y="266891"/>
                </a:cubicBezTo>
                <a:cubicBezTo>
                  <a:pt x="1601438" y="221837"/>
                  <a:pt x="1564958" y="185356"/>
                  <a:pt x="1519904" y="185356"/>
                </a:cubicBezTo>
                <a:cubicBezTo>
                  <a:pt x="1512380" y="185356"/>
                  <a:pt x="1505141" y="186500"/>
                  <a:pt x="1498283" y="188309"/>
                </a:cubicBezTo>
                <a:cubicBezTo>
                  <a:pt x="1453896" y="77915"/>
                  <a:pt x="1345883" y="0"/>
                  <a:pt x="1219676" y="0"/>
                </a:cubicBezTo>
                <a:cubicBezTo>
                  <a:pt x="1118711" y="0"/>
                  <a:pt x="1029462" y="49911"/>
                  <a:pt x="974979" y="126302"/>
                </a:cubicBezTo>
                <a:cubicBezTo>
                  <a:pt x="920591" y="49911"/>
                  <a:pt x="831247" y="0"/>
                  <a:pt x="730282" y="0"/>
                </a:cubicBezTo>
                <a:cubicBezTo>
                  <a:pt x="629317" y="0"/>
                  <a:pt x="539782" y="50102"/>
                  <a:pt x="485299" y="126683"/>
                </a:cubicBezTo>
                <a:cubicBezTo>
                  <a:pt x="479298" y="126302"/>
                  <a:pt x="473202" y="126016"/>
                  <a:pt x="467011" y="126016"/>
                </a:cubicBezTo>
                <a:cubicBezTo>
                  <a:pt x="313658" y="126016"/>
                  <a:pt x="189071" y="248507"/>
                  <a:pt x="185452" y="400907"/>
                </a:cubicBezTo>
                <a:cubicBezTo>
                  <a:pt x="81820" y="408432"/>
                  <a:pt x="0" y="494919"/>
                  <a:pt x="0" y="600551"/>
                </a:cubicBezTo>
                <a:cubicBezTo>
                  <a:pt x="0" y="706184"/>
                  <a:pt x="80391" y="791051"/>
                  <a:pt x="182785" y="799910"/>
                </a:cubicBezTo>
                <a:cubicBezTo>
                  <a:pt x="206693" y="926973"/>
                  <a:pt x="318230" y="1023176"/>
                  <a:pt x="452247" y="1023176"/>
                </a:cubicBezTo>
                <a:cubicBezTo>
                  <a:pt x="475202" y="1023176"/>
                  <a:pt x="497396" y="1020318"/>
                  <a:pt x="518732" y="1014984"/>
                </a:cubicBezTo>
                <a:cubicBezTo>
                  <a:pt x="573786" y="1083278"/>
                  <a:pt x="657987" y="1126903"/>
                  <a:pt x="752570" y="1126903"/>
                </a:cubicBezTo>
                <a:cubicBezTo>
                  <a:pt x="854869" y="1126903"/>
                  <a:pt x="945071" y="1075754"/>
                  <a:pt x="999363" y="997649"/>
                </a:cubicBezTo>
                <a:cubicBezTo>
                  <a:pt x="1028510" y="1009269"/>
                  <a:pt x="1060323" y="1015651"/>
                  <a:pt x="1093661" y="1015651"/>
                </a:cubicBezTo>
                <a:cubicBezTo>
                  <a:pt x="1229963" y="1015651"/>
                  <a:pt x="1341215" y="909066"/>
                  <a:pt x="1349026" y="774763"/>
                </a:cubicBezTo>
                <a:cubicBezTo>
                  <a:pt x="1357408" y="777050"/>
                  <a:pt x="1366266" y="778383"/>
                  <a:pt x="1375410" y="778383"/>
                </a:cubicBezTo>
                <a:cubicBezTo>
                  <a:pt x="1421797" y="778383"/>
                  <a:pt x="1460659" y="746855"/>
                  <a:pt x="1471993" y="704088"/>
                </a:cubicBezTo>
                <a:cubicBezTo>
                  <a:pt x="1473137" y="704088"/>
                  <a:pt x="1474280" y="704279"/>
                  <a:pt x="1475423" y="704279"/>
                </a:cubicBezTo>
                <a:cubicBezTo>
                  <a:pt x="1512951" y="704279"/>
                  <a:pt x="1544955" y="681038"/>
                  <a:pt x="1558100" y="648176"/>
                </a:cubicBezTo>
                <a:cubicBezTo>
                  <a:pt x="1615059" y="614648"/>
                  <a:pt x="1653445" y="552736"/>
                  <a:pt x="1653445" y="481870"/>
                </a:cubicBezTo>
                <a:close/>
              </a:path>
            </a:pathLst>
          </a:custGeom>
          <a:solidFill>
            <a:srgbClr val="FEF4B8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24B4D-DCCA-266B-53B8-B5461B4FACD7}"/>
              </a:ext>
            </a:extLst>
          </p:cNvPr>
          <p:cNvSpPr txBox="1"/>
          <p:nvPr/>
        </p:nvSpPr>
        <p:spPr>
          <a:xfrm>
            <a:off x="893671" y="1978712"/>
            <a:ext cx="2350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600">
                <a:ln w="38100">
                  <a:solidFill>
                    <a:srgbClr val="327D3D"/>
                  </a:solidFill>
                </a:ln>
                <a:solidFill>
                  <a:srgbClr val="C8DA3F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pPr algn="ctr"/>
            <a:r>
              <a:rPr lang="en-US" sz="4800" dirty="0" err="1">
                <a:ln w="25400">
                  <a:solidFill>
                    <a:srgbClr val="FF6600"/>
                  </a:solidFill>
                </a:ln>
                <a:solidFill>
                  <a:srgbClr val="FEE600"/>
                </a:solidFill>
              </a:rPr>
              <a:t>SUPERman</a:t>
            </a:r>
            <a:endParaRPr lang="en-US" sz="4800" dirty="0">
              <a:ln w="25400">
                <a:solidFill>
                  <a:srgbClr val="FF6600"/>
                </a:solidFill>
              </a:ln>
              <a:solidFill>
                <a:srgbClr val="FEE6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9DBCA-80B8-1BB5-2A4D-F8021BB6C68C}"/>
              </a:ext>
            </a:extLst>
          </p:cNvPr>
          <p:cNvSpPr txBox="1"/>
          <p:nvPr/>
        </p:nvSpPr>
        <p:spPr>
          <a:xfrm>
            <a:off x="5169237" y="1978712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800">
                <a:ln w="38100">
                  <a:solidFill>
                    <a:srgbClr val="FF6600"/>
                  </a:solidFill>
                </a:ln>
                <a:solidFill>
                  <a:srgbClr val="FFE600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r>
              <a:rPr lang="en-US" dirty="0" err="1">
                <a:ln w="25400">
                  <a:solidFill>
                    <a:srgbClr val="FF6600"/>
                  </a:solidFill>
                </a:ln>
                <a:solidFill>
                  <a:srgbClr val="FEE600"/>
                </a:solidFill>
              </a:rPr>
              <a:t>baTman</a:t>
            </a:r>
            <a:endParaRPr lang="en-US" dirty="0">
              <a:ln w="25400">
                <a:solidFill>
                  <a:srgbClr val="FF6600"/>
                </a:solidFill>
              </a:ln>
              <a:solidFill>
                <a:srgbClr val="FEE6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64E2B-8BCD-22FE-AC5D-BE33963687A5}"/>
              </a:ext>
            </a:extLst>
          </p:cNvPr>
          <p:cNvSpPr txBox="1"/>
          <p:nvPr/>
        </p:nvSpPr>
        <p:spPr>
          <a:xfrm>
            <a:off x="8860026" y="1978712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800">
                <a:ln w="38100">
                  <a:solidFill>
                    <a:srgbClr val="FF6600"/>
                  </a:solidFill>
                </a:ln>
                <a:solidFill>
                  <a:srgbClr val="FFE600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r>
              <a:rPr lang="en-US" dirty="0">
                <a:ln w="25400">
                  <a:solidFill>
                    <a:srgbClr val="FF6600"/>
                  </a:solidFill>
                </a:ln>
                <a:solidFill>
                  <a:srgbClr val="FEE600"/>
                </a:solidFill>
              </a:rPr>
              <a:t>Spiderman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6587D-4227-989C-10E4-057817BFB4BB}"/>
              </a:ext>
            </a:extLst>
          </p:cNvPr>
          <p:cNvSpPr txBox="1"/>
          <p:nvPr/>
        </p:nvSpPr>
        <p:spPr>
          <a:xfrm>
            <a:off x="3020479" y="280456"/>
            <a:ext cx="6151044" cy="1569660"/>
          </a:xfrm>
          <a:prstGeom prst="rect">
            <a:avLst/>
          </a:prstGeom>
          <a:ln w="9607" cap="flat">
            <a:noFill/>
            <a:prstDash val="solid"/>
            <a:miter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800">
                <a:ln w="38100">
                  <a:solidFill>
                    <a:srgbClr val="FF6600"/>
                  </a:solidFill>
                </a:ln>
                <a:solidFill>
                  <a:srgbClr val="FFE600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r>
              <a:rPr lang="en-US" sz="9600" dirty="0">
                <a:solidFill>
                  <a:srgbClr val="FEE600"/>
                </a:solidFill>
              </a:rPr>
              <a:t>HERO PROFILES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1EAACB-F72D-6043-9649-ED8BCD6A582B}"/>
              </a:ext>
            </a:extLst>
          </p:cNvPr>
          <p:cNvGrpSpPr/>
          <p:nvPr/>
        </p:nvGrpSpPr>
        <p:grpSpPr>
          <a:xfrm>
            <a:off x="9565902" y="4848552"/>
            <a:ext cx="1062785" cy="1062784"/>
            <a:chOff x="9723809" y="4833628"/>
            <a:chExt cx="1062785" cy="106278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35FBD1-2C3E-9C25-8E11-FDDEE1A40C28}"/>
                </a:ext>
              </a:extLst>
            </p:cNvPr>
            <p:cNvSpPr/>
            <p:nvPr/>
          </p:nvSpPr>
          <p:spPr>
            <a:xfrm>
              <a:off x="10108610" y="5365020"/>
              <a:ext cx="293183" cy="201566"/>
            </a:xfrm>
            <a:custGeom>
              <a:avLst/>
              <a:gdLst>
                <a:gd name="connsiteX0" fmla="*/ 0 w 293183"/>
                <a:gd name="connsiteY0" fmla="*/ 0 h 201566"/>
                <a:gd name="connsiteX1" fmla="*/ 293184 w 293183"/>
                <a:gd name="connsiteY1" fmla="*/ 0 h 201566"/>
                <a:gd name="connsiteX2" fmla="*/ 293184 w 293183"/>
                <a:gd name="connsiteY2" fmla="*/ 201567 h 201566"/>
                <a:gd name="connsiteX3" fmla="*/ 0 w 293183"/>
                <a:gd name="connsiteY3" fmla="*/ 201567 h 20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183" h="201566">
                  <a:moveTo>
                    <a:pt x="0" y="0"/>
                  </a:moveTo>
                  <a:lnTo>
                    <a:pt x="293184" y="0"/>
                  </a:lnTo>
                  <a:lnTo>
                    <a:pt x="293184" y="201567"/>
                  </a:lnTo>
                  <a:lnTo>
                    <a:pt x="0" y="201567"/>
                  </a:lnTo>
                  <a:close/>
                </a:path>
              </a:pathLst>
            </a:custGeom>
            <a:solidFill>
              <a:srgbClr val="C03A2B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0E50CD4-C9ED-4F06-BFF2-40A44FB323D6}"/>
                </a:ext>
              </a:extLst>
            </p:cNvPr>
            <p:cNvSpPr/>
            <p:nvPr/>
          </p:nvSpPr>
          <p:spPr>
            <a:xfrm>
              <a:off x="10163585" y="4833628"/>
              <a:ext cx="183233" cy="109941"/>
            </a:xfrm>
            <a:custGeom>
              <a:avLst/>
              <a:gdLst>
                <a:gd name="connsiteX0" fmla="*/ 18325 w 183233"/>
                <a:gd name="connsiteY0" fmla="*/ 0 h 109941"/>
                <a:gd name="connsiteX1" fmla="*/ 164909 w 183233"/>
                <a:gd name="connsiteY1" fmla="*/ 0 h 109941"/>
                <a:gd name="connsiteX2" fmla="*/ 183234 w 183233"/>
                <a:gd name="connsiteY2" fmla="*/ 18325 h 109941"/>
                <a:gd name="connsiteX3" fmla="*/ 183234 w 183233"/>
                <a:gd name="connsiteY3" fmla="*/ 109942 h 109941"/>
                <a:gd name="connsiteX4" fmla="*/ 0 w 183233"/>
                <a:gd name="connsiteY4" fmla="*/ 109942 h 109941"/>
                <a:gd name="connsiteX5" fmla="*/ 0 w 183233"/>
                <a:gd name="connsiteY5" fmla="*/ 18325 h 109941"/>
                <a:gd name="connsiteX6" fmla="*/ 18325 w 183233"/>
                <a:gd name="connsiteY6" fmla="*/ 0 h 10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233" h="109941">
                  <a:moveTo>
                    <a:pt x="18325" y="0"/>
                  </a:moveTo>
                  <a:lnTo>
                    <a:pt x="164909" y="0"/>
                  </a:lnTo>
                  <a:cubicBezTo>
                    <a:pt x="175036" y="0"/>
                    <a:pt x="183234" y="8206"/>
                    <a:pt x="183234" y="18325"/>
                  </a:cubicBezTo>
                  <a:lnTo>
                    <a:pt x="183234" y="109942"/>
                  </a:lnTo>
                  <a:lnTo>
                    <a:pt x="0" y="109942"/>
                  </a:lnTo>
                  <a:lnTo>
                    <a:pt x="0" y="18325"/>
                  </a:lnTo>
                  <a:cubicBezTo>
                    <a:pt x="0" y="8206"/>
                    <a:pt x="8198" y="0"/>
                    <a:pt x="18325" y="0"/>
                  </a:cubicBezTo>
                  <a:close/>
                </a:path>
              </a:pathLst>
            </a:custGeom>
            <a:solidFill>
              <a:srgbClr val="C03A2B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728BEA-BBDD-D6A3-C6CD-EDF387A3C5ED}"/>
                </a:ext>
              </a:extLst>
            </p:cNvPr>
            <p:cNvSpPr/>
            <p:nvPr/>
          </p:nvSpPr>
          <p:spPr>
            <a:xfrm>
              <a:off x="9980343" y="4906919"/>
              <a:ext cx="549717" cy="513075"/>
            </a:xfrm>
            <a:custGeom>
              <a:avLst/>
              <a:gdLst>
                <a:gd name="connsiteX0" fmla="*/ 549718 w 549717"/>
                <a:gd name="connsiteY0" fmla="*/ 128275 h 513075"/>
                <a:gd name="connsiteX1" fmla="*/ 549718 w 549717"/>
                <a:gd name="connsiteY1" fmla="*/ 384809 h 513075"/>
                <a:gd name="connsiteX2" fmla="*/ 494564 w 549717"/>
                <a:gd name="connsiteY2" fmla="*/ 490169 h 513075"/>
                <a:gd name="connsiteX3" fmla="*/ 462309 w 549717"/>
                <a:gd name="connsiteY3" fmla="*/ 506289 h 513075"/>
                <a:gd name="connsiteX4" fmla="*/ 421451 w 549717"/>
                <a:gd name="connsiteY4" fmla="*/ 513076 h 513075"/>
                <a:gd name="connsiteX5" fmla="*/ 128267 w 549717"/>
                <a:gd name="connsiteY5" fmla="*/ 513076 h 513075"/>
                <a:gd name="connsiteX6" fmla="*/ 87409 w 549717"/>
                <a:gd name="connsiteY6" fmla="*/ 506289 h 513075"/>
                <a:gd name="connsiteX7" fmla="*/ 55154 w 549717"/>
                <a:gd name="connsiteY7" fmla="*/ 490169 h 513075"/>
                <a:gd name="connsiteX8" fmla="*/ 0 w 549717"/>
                <a:gd name="connsiteY8" fmla="*/ 384809 h 513075"/>
                <a:gd name="connsiteX9" fmla="*/ 0 w 549717"/>
                <a:gd name="connsiteY9" fmla="*/ 128275 h 513075"/>
                <a:gd name="connsiteX10" fmla="*/ 55518 w 549717"/>
                <a:gd name="connsiteY10" fmla="*/ 22541 h 513075"/>
                <a:gd name="connsiteX11" fmla="*/ 87587 w 549717"/>
                <a:gd name="connsiteY11" fmla="*/ 6600 h 513075"/>
                <a:gd name="connsiteX12" fmla="*/ 128267 w 549717"/>
                <a:gd name="connsiteY12" fmla="*/ 0 h 513075"/>
                <a:gd name="connsiteX13" fmla="*/ 421451 w 549717"/>
                <a:gd name="connsiteY13" fmla="*/ 0 h 513075"/>
                <a:gd name="connsiteX14" fmla="*/ 462131 w 549717"/>
                <a:gd name="connsiteY14" fmla="*/ 6600 h 513075"/>
                <a:gd name="connsiteX15" fmla="*/ 494199 w 549717"/>
                <a:gd name="connsiteY15" fmla="*/ 22541 h 513075"/>
                <a:gd name="connsiteX16" fmla="*/ 549718 w 549717"/>
                <a:gd name="connsiteY16" fmla="*/ 128275 h 5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717" h="513075">
                  <a:moveTo>
                    <a:pt x="549718" y="128275"/>
                  </a:moveTo>
                  <a:lnTo>
                    <a:pt x="549718" y="384809"/>
                  </a:lnTo>
                  <a:cubicBezTo>
                    <a:pt x="549799" y="426867"/>
                    <a:pt x="529171" y="466274"/>
                    <a:pt x="494564" y="490169"/>
                  </a:cubicBezTo>
                  <a:cubicBezTo>
                    <a:pt x="484696" y="497159"/>
                    <a:pt x="473823" y="502600"/>
                    <a:pt x="462309" y="506289"/>
                  </a:cubicBezTo>
                  <a:cubicBezTo>
                    <a:pt x="449157" y="510797"/>
                    <a:pt x="435349" y="513084"/>
                    <a:pt x="421451" y="513076"/>
                  </a:cubicBezTo>
                  <a:lnTo>
                    <a:pt x="128267" y="513076"/>
                  </a:lnTo>
                  <a:cubicBezTo>
                    <a:pt x="114369" y="513084"/>
                    <a:pt x="100561" y="510797"/>
                    <a:pt x="87409" y="506289"/>
                  </a:cubicBezTo>
                  <a:cubicBezTo>
                    <a:pt x="75895" y="502600"/>
                    <a:pt x="65022" y="497159"/>
                    <a:pt x="55154" y="490169"/>
                  </a:cubicBezTo>
                  <a:cubicBezTo>
                    <a:pt x="20547" y="466274"/>
                    <a:pt x="-81" y="426867"/>
                    <a:pt x="0" y="384809"/>
                  </a:cubicBezTo>
                  <a:lnTo>
                    <a:pt x="0" y="128275"/>
                  </a:lnTo>
                  <a:cubicBezTo>
                    <a:pt x="-32" y="86038"/>
                    <a:pt x="20733" y="46494"/>
                    <a:pt x="55518" y="22541"/>
                  </a:cubicBezTo>
                  <a:cubicBezTo>
                    <a:pt x="65435" y="15787"/>
                    <a:pt x="76219" y="10419"/>
                    <a:pt x="87587" y="6600"/>
                  </a:cubicBezTo>
                  <a:cubicBezTo>
                    <a:pt x="100707" y="2230"/>
                    <a:pt x="114442" y="8"/>
                    <a:pt x="128267" y="0"/>
                  </a:cubicBezTo>
                  <a:lnTo>
                    <a:pt x="421451" y="0"/>
                  </a:lnTo>
                  <a:cubicBezTo>
                    <a:pt x="435276" y="8"/>
                    <a:pt x="449011" y="2230"/>
                    <a:pt x="462131" y="6600"/>
                  </a:cubicBezTo>
                  <a:cubicBezTo>
                    <a:pt x="473499" y="10419"/>
                    <a:pt x="484291" y="15787"/>
                    <a:pt x="494199" y="22541"/>
                  </a:cubicBezTo>
                  <a:cubicBezTo>
                    <a:pt x="528985" y="46494"/>
                    <a:pt x="549750" y="86038"/>
                    <a:pt x="549718" y="128275"/>
                  </a:cubicBezTo>
                  <a:close/>
                </a:path>
              </a:pathLst>
            </a:custGeom>
            <a:solidFill>
              <a:srgbClr val="E64C3C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15E6ABF-0830-070E-FF9D-E062818BC054}"/>
                </a:ext>
              </a:extLst>
            </p:cNvPr>
            <p:cNvSpPr/>
            <p:nvPr/>
          </p:nvSpPr>
          <p:spPr>
            <a:xfrm>
              <a:off x="10291852" y="4998544"/>
              <a:ext cx="164916" cy="236051"/>
            </a:xfrm>
            <a:custGeom>
              <a:avLst/>
              <a:gdLst>
                <a:gd name="connsiteX0" fmla="*/ 0 w 164916"/>
                <a:gd name="connsiteY0" fmla="*/ 146592 h 236051"/>
                <a:gd name="connsiteX1" fmla="*/ 128267 w 164916"/>
                <a:gd name="connsiteY1" fmla="*/ 0 h 236051"/>
                <a:gd name="connsiteX2" fmla="*/ 164917 w 164916"/>
                <a:gd name="connsiteY2" fmla="*/ 146592 h 236051"/>
                <a:gd name="connsiteX3" fmla="*/ 0 w 164916"/>
                <a:gd name="connsiteY3" fmla="*/ 146592 h 23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916" h="236051">
                  <a:moveTo>
                    <a:pt x="0" y="146592"/>
                  </a:moveTo>
                  <a:cubicBezTo>
                    <a:pt x="0" y="146592"/>
                    <a:pt x="36642" y="36650"/>
                    <a:pt x="128267" y="0"/>
                  </a:cubicBezTo>
                  <a:cubicBezTo>
                    <a:pt x="128267" y="0"/>
                    <a:pt x="164917" y="36650"/>
                    <a:pt x="164917" y="146592"/>
                  </a:cubicBezTo>
                  <a:cubicBezTo>
                    <a:pt x="164917" y="256534"/>
                    <a:pt x="18325" y="274859"/>
                    <a:pt x="0" y="146592"/>
                  </a:cubicBezTo>
                  <a:close/>
                </a:path>
              </a:pathLst>
            </a:custGeom>
            <a:solidFill>
              <a:srgbClr val="E6E7E8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863A67E-FA5D-776B-4243-8E94F29D5150}"/>
                </a:ext>
              </a:extLst>
            </p:cNvPr>
            <p:cNvSpPr/>
            <p:nvPr/>
          </p:nvSpPr>
          <p:spPr>
            <a:xfrm>
              <a:off x="10053643" y="4998544"/>
              <a:ext cx="164908" cy="236051"/>
            </a:xfrm>
            <a:custGeom>
              <a:avLst/>
              <a:gdLst>
                <a:gd name="connsiteX0" fmla="*/ 164909 w 164908"/>
                <a:gd name="connsiteY0" fmla="*/ 146592 h 236051"/>
                <a:gd name="connsiteX1" fmla="*/ 36642 w 164908"/>
                <a:gd name="connsiteY1" fmla="*/ 0 h 236051"/>
                <a:gd name="connsiteX2" fmla="*/ 0 w 164908"/>
                <a:gd name="connsiteY2" fmla="*/ 146592 h 236051"/>
                <a:gd name="connsiteX3" fmla="*/ 164909 w 164908"/>
                <a:gd name="connsiteY3" fmla="*/ 146592 h 23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908" h="236051">
                  <a:moveTo>
                    <a:pt x="164909" y="146592"/>
                  </a:moveTo>
                  <a:cubicBezTo>
                    <a:pt x="164909" y="146592"/>
                    <a:pt x="128267" y="36650"/>
                    <a:pt x="36642" y="0"/>
                  </a:cubicBezTo>
                  <a:cubicBezTo>
                    <a:pt x="36642" y="0"/>
                    <a:pt x="0" y="36650"/>
                    <a:pt x="0" y="146592"/>
                  </a:cubicBezTo>
                  <a:cubicBezTo>
                    <a:pt x="0" y="256534"/>
                    <a:pt x="146584" y="274859"/>
                    <a:pt x="164909" y="146592"/>
                  </a:cubicBezTo>
                  <a:close/>
                </a:path>
              </a:pathLst>
            </a:custGeom>
            <a:solidFill>
              <a:srgbClr val="E6E7E8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0E3348-27A5-772F-CA6D-831CFCC3C9F4}"/>
                </a:ext>
              </a:extLst>
            </p:cNvPr>
            <p:cNvSpPr/>
            <p:nvPr/>
          </p:nvSpPr>
          <p:spPr>
            <a:xfrm>
              <a:off x="9723809" y="5566548"/>
              <a:ext cx="1062785" cy="329864"/>
            </a:xfrm>
            <a:custGeom>
              <a:avLst/>
              <a:gdLst>
                <a:gd name="connsiteX0" fmla="*/ 861227 w 1062785"/>
                <a:gd name="connsiteY0" fmla="*/ 329864 h 329864"/>
                <a:gd name="connsiteX1" fmla="*/ 1062785 w 1062785"/>
                <a:gd name="connsiteY1" fmla="*/ 329864 h 329864"/>
                <a:gd name="connsiteX2" fmla="*/ 1062785 w 1062785"/>
                <a:gd name="connsiteY2" fmla="*/ 313558 h 329864"/>
                <a:gd name="connsiteX3" fmla="*/ 1054353 w 1062785"/>
                <a:gd name="connsiteY3" fmla="*/ 243923 h 329864"/>
                <a:gd name="connsiteX4" fmla="*/ 1037317 w 1062785"/>
                <a:gd name="connsiteY4" fmla="*/ 119873 h 329864"/>
                <a:gd name="connsiteX5" fmla="*/ 876616 w 1062785"/>
                <a:gd name="connsiteY5" fmla="*/ 38 h 329864"/>
                <a:gd name="connsiteX6" fmla="*/ 186169 w 1062785"/>
                <a:gd name="connsiteY6" fmla="*/ 38 h 329864"/>
                <a:gd name="connsiteX7" fmla="*/ 25469 w 1062785"/>
                <a:gd name="connsiteY7" fmla="*/ 119873 h 329864"/>
                <a:gd name="connsiteX8" fmla="*/ 8433 w 1062785"/>
                <a:gd name="connsiteY8" fmla="*/ 243923 h 329864"/>
                <a:gd name="connsiteX9" fmla="*/ 0 w 1062785"/>
                <a:gd name="connsiteY9" fmla="*/ 313558 h 329864"/>
                <a:gd name="connsiteX10" fmla="*/ 0 w 1062785"/>
                <a:gd name="connsiteY10" fmla="*/ 329864 h 32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2785" h="329864">
                  <a:moveTo>
                    <a:pt x="861227" y="329864"/>
                  </a:moveTo>
                  <a:lnTo>
                    <a:pt x="1062785" y="329864"/>
                  </a:lnTo>
                  <a:lnTo>
                    <a:pt x="1062785" y="313558"/>
                  </a:lnTo>
                  <a:cubicBezTo>
                    <a:pt x="1062818" y="290092"/>
                    <a:pt x="1059988" y="266708"/>
                    <a:pt x="1054353" y="243923"/>
                  </a:cubicBezTo>
                  <a:lnTo>
                    <a:pt x="1037317" y="119873"/>
                  </a:lnTo>
                  <a:cubicBezTo>
                    <a:pt x="1017549" y="47813"/>
                    <a:pt x="951319" y="-1575"/>
                    <a:pt x="876616" y="38"/>
                  </a:cubicBezTo>
                  <a:lnTo>
                    <a:pt x="186169" y="38"/>
                  </a:lnTo>
                  <a:cubicBezTo>
                    <a:pt x="111467" y="-1575"/>
                    <a:pt x="45237" y="47813"/>
                    <a:pt x="25469" y="119873"/>
                  </a:cubicBezTo>
                  <a:lnTo>
                    <a:pt x="8433" y="243923"/>
                  </a:lnTo>
                  <a:cubicBezTo>
                    <a:pt x="2798" y="266708"/>
                    <a:pt x="-32" y="290092"/>
                    <a:pt x="0" y="313558"/>
                  </a:cubicBezTo>
                  <a:lnTo>
                    <a:pt x="0" y="329864"/>
                  </a:lnTo>
                  <a:close/>
                </a:path>
              </a:pathLst>
            </a:custGeom>
            <a:solidFill>
              <a:srgbClr val="2980BA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592581-B6B9-D8A5-1EA6-9B983783EEDE}"/>
                </a:ext>
              </a:extLst>
            </p:cNvPr>
            <p:cNvSpPr/>
            <p:nvPr/>
          </p:nvSpPr>
          <p:spPr>
            <a:xfrm>
              <a:off x="9870401" y="5511444"/>
              <a:ext cx="769601" cy="384968"/>
            </a:xfrm>
            <a:custGeom>
              <a:avLst/>
              <a:gdLst>
                <a:gd name="connsiteX0" fmla="*/ 769601 w 769601"/>
                <a:gd name="connsiteY0" fmla="*/ 384968 h 384968"/>
                <a:gd name="connsiteX1" fmla="*/ 0 w 769601"/>
                <a:gd name="connsiteY1" fmla="*/ 384968 h 384968"/>
                <a:gd name="connsiteX2" fmla="*/ 13006 w 769601"/>
                <a:gd name="connsiteY2" fmla="*/ 310574 h 384968"/>
                <a:gd name="connsiteX3" fmla="*/ 19971 w 769601"/>
                <a:gd name="connsiteY3" fmla="*/ 270445 h 384968"/>
                <a:gd name="connsiteX4" fmla="*/ 29498 w 769601"/>
                <a:gd name="connsiteY4" fmla="*/ 216208 h 384968"/>
                <a:gd name="connsiteX5" fmla="*/ 36099 w 769601"/>
                <a:gd name="connsiteY5" fmla="*/ 178090 h 384968"/>
                <a:gd name="connsiteX6" fmla="*/ 45261 w 769601"/>
                <a:gd name="connsiteY6" fmla="*/ 125499 h 384968"/>
                <a:gd name="connsiteX7" fmla="*/ 51675 w 769601"/>
                <a:gd name="connsiteY7" fmla="*/ 89587 h 384968"/>
                <a:gd name="connsiteX8" fmla="*/ 51675 w 769601"/>
                <a:gd name="connsiteY8" fmla="*/ 89401 h 384968"/>
                <a:gd name="connsiteX9" fmla="*/ 62119 w 769601"/>
                <a:gd name="connsiteY9" fmla="*/ 29488 h 384968"/>
                <a:gd name="connsiteX10" fmla="*/ 106828 w 769601"/>
                <a:gd name="connsiteY10" fmla="*/ 168 h 384968"/>
                <a:gd name="connsiteX11" fmla="*/ 662773 w 769601"/>
                <a:gd name="connsiteY11" fmla="*/ 168 h 384968"/>
                <a:gd name="connsiteX12" fmla="*/ 707669 w 769601"/>
                <a:gd name="connsiteY12" fmla="*/ 29488 h 384968"/>
                <a:gd name="connsiteX13" fmla="*/ 718113 w 769601"/>
                <a:gd name="connsiteY13" fmla="*/ 89587 h 384968"/>
                <a:gd name="connsiteX14" fmla="*/ 724340 w 769601"/>
                <a:gd name="connsiteY14" fmla="*/ 125686 h 384968"/>
                <a:gd name="connsiteX15" fmla="*/ 733503 w 769601"/>
                <a:gd name="connsiteY15" fmla="*/ 178090 h 384968"/>
                <a:gd name="connsiteX16" fmla="*/ 740281 w 769601"/>
                <a:gd name="connsiteY16" fmla="*/ 216208 h 384968"/>
                <a:gd name="connsiteX17" fmla="*/ 749630 w 769601"/>
                <a:gd name="connsiteY17" fmla="*/ 270445 h 384968"/>
                <a:gd name="connsiteX18" fmla="*/ 756595 w 769601"/>
                <a:gd name="connsiteY18" fmla="*/ 310760 h 38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9601" h="384968">
                  <a:moveTo>
                    <a:pt x="769601" y="384968"/>
                  </a:moveTo>
                  <a:lnTo>
                    <a:pt x="0" y="384968"/>
                  </a:lnTo>
                  <a:lnTo>
                    <a:pt x="13006" y="310574"/>
                  </a:lnTo>
                  <a:lnTo>
                    <a:pt x="19971" y="270445"/>
                  </a:lnTo>
                  <a:lnTo>
                    <a:pt x="29498" y="216208"/>
                  </a:lnTo>
                  <a:lnTo>
                    <a:pt x="36099" y="178090"/>
                  </a:lnTo>
                  <a:lnTo>
                    <a:pt x="45261" y="125499"/>
                  </a:lnTo>
                  <a:lnTo>
                    <a:pt x="51675" y="89587"/>
                  </a:lnTo>
                  <a:lnTo>
                    <a:pt x="51675" y="89401"/>
                  </a:lnTo>
                  <a:lnTo>
                    <a:pt x="62119" y="29488"/>
                  </a:lnTo>
                  <a:cubicBezTo>
                    <a:pt x="68443" y="10546"/>
                    <a:pt x="86938" y="-1584"/>
                    <a:pt x="106828" y="168"/>
                  </a:cubicBezTo>
                  <a:lnTo>
                    <a:pt x="662773" y="168"/>
                  </a:lnTo>
                  <a:cubicBezTo>
                    <a:pt x="682712" y="-1584"/>
                    <a:pt x="701256" y="10530"/>
                    <a:pt x="707669" y="29488"/>
                  </a:cubicBezTo>
                  <a:lnTo>
                    <a:pt x="718113" y="89587"/>
                  </a:lnTo>
                  <a:lnTo>
                    <a:pt x="724340" y="125686"/>
                  </a:lnTo>
                  <a:lnTo>
                    <a:pt x="733503" y="178090"/>
                  </a:lnTo>
                  <a:lnTo>
                    <a:pt x="740281" y="216208"/>
                  </a:lnTo>
                  <a:lnTo>
                    <a:pt x="749630" y="270445"/>
                  </a:lnTo>
                  <a:lnTo>
                    <a:pt x="756595" y="310760"/>
                  </a:lnTo>
                  <a:close/>
                </a:path>
              </a:pathLst>
            </a:custGeom>
            <a:solidFill>
              <a:srgbClr val="E64C3C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3" name="Graphic 17">
              <a:extLst>
                <a:ext uri="{FF2B5EF4-FFF2-40B4-BE49-F238E27FC236}">
                  <a16:creationId xmlns:a16="http://schemas.microsoft.com/office/drawing/2014/main" id="{87FC66D1-343F-EE63-5C11-85C5725966F2}"/>
                </a:ext>
              </a:extLst>
            </p:cNvPr>
            <p:cNvGrpSpPr/>
            <p:nvPr/>
          </p:nvGrpSpPr>
          <p:grpSpPr>
            <a:xfrm>
              <a:off x="9883407" y="4906919"/>
              <a:ext cx="743589" cy="989493"/>
              <a:chOff x="9883407" y="4906919"/>
              <a:chExt cx="743589" cy="989493"/>
            </a:xfrm>
            <a:solidFill>
              <a:srgbClr val="BDC3C7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4BFFD03-5DF6-103C-169E-9192193F83B9}"/>
                  </a:ext>
                </a:extLst>
              </p:cNvPr>
              <p:cNvSpPr/>
              <p:nvPr/>
            </p:nvSpPr>
            <p:spPr>
              <a:xfrm>
                <a:off x="10170733" y="5192420"/>
                <a:ext cx="168938" cy="80982"/>
              </a:xfrm>
              <a:custGeom>
                <a:avLst/>
                <a:gdLst>
                  <a:gd name="connsiteX0" fmla="*/ 121119 w 168938"/>
                  <a:gd name="connsiteY0" fmla="*/ 80983 h 80982"/>
                  <a:gd name="connsiteX1" fmla="*/ 47819 w 168938"/>
                  <a:gd name="connsiteY1" fmla="*/ 80983 h 80982"/>
                  <a:gd name="connsiteX2" fmla="*/ 32559 w 168938"/>
                  <a:gd name="connsiteY2" fmla="*/ 72802 h 80982"/>
                  <a:gd name="connsiteX3" fmla="*/ 3069 w 168938"/>
                  <a:gd name="connsiteY3" fmla="*/ 28457 h 80982"/>
                  <a:gd name="connsiteX4" fmla="*/ 1901 w 168938"/>
                  <a:gd name="connsiteY4" fmla="*/ 10180 h 80982"/>
                  <a:gd name="connsiteX5" fmla="*/ 17153 w 168938"/>
                  <a:gd name="connsiteY5" fmla="*/ 37 h 80982"/>
                  <a:gd name="connsiteX6" fmla="*/ 33556 w 168938"/>
                  <a:gd name="connsiteY6" fmla="*/ 8170 h 80982"/>
                  <a:gd name="connsiteX7" fmla="*/ 57647 w 168938"/>
                  <a:gd name="connsiteY7" fmla="*/ 44333 h 80982"/>
                  <a:gd name="connsiteX8" fmla="*/ 111292 w 168938"/>
                  <a:gd name="connsiteY8" fmla="*/ 44333 h 80982"/>
                  <a:gd name="connsiteX9" fmla="*/ 135382 w 168938"/>
                  <a:gd name="connsiteY9" fmla="*/ 8170 h 80982"/>
                  <a:gd name="connsiteX10" fmla="*/ 151785 w 168938"/>
                  <a:gd name="connsiteY10" fmla="*/ 37 h 80982"/>
                  <a:gd name="connsiteX11" fmla="*/ 167037 w 168938"/>
                  <a:gd name="connsiteY11" fmla="*/ 10180 h 80982"/>
                  <a:gd name="connsiteX12" fmla="*/ 165869 w 168938"/>
                  <a:gd name="connsiteY12" fmla="*/ 28465 h 80982"/>
                  <a:gd name="connsiteX13" fmla="*/ 136379 w 168938"/>
                  <a:gd name="connsiteY13" fmla="*/ 72802 h 80982"/>
                  <a:gd name="connsiteX14" fmla="*/ 121119 w 168938"/>
                  <a:gd name="connsiteY14" fmla="*/ 80983 h 8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938" h="80982">
                    <a:moveTo>
                      <a:pt x="121119" y="80983"/>
                    </a:moveTo>
                    <a:lnTo>
                      <a:pt x="47819" y="80983"/>
                    </a:lnTo>
                    <a:cubicBezTo>
                      <a:pt x="41681" y="80983"/>
                      <a:pt x="35957" y="77918"/>
                      <a:pt x="32559" y="72802"/>
                    </a:cubicBezTo>
                    <a:lnTo>
                      <a:pt x="3069" y="28457"/>
                    </a:lnTo>
                    <a:cubicBezTo>
                      <a:pt x="-556" y="23016"/>
                      <a:pt x="-1002" y="16043"/>
                      <a:pt x="1901" y="10180"/>
                    </a:cubicBezTo>
                    <a:cubicBezTo>
                      <a:pt x="4812" y="4318"/>
                      <a:pt x="10618" y="450"/>
                      <a:pt x="17153" y="37"/>
                    </a:cubicBezTo>
                    <a:cubicBezTo>
                      <a:pt x="23680" y="-377"/>
                      <a:pt x="29932" y="2721"/>
                      <a:pt x="33556" y="8170"/>
                    </a:cubicBezTo>
                    <a:lnTo>
                      <a:pt x="57647" y="44333"/>
                    </a:lnTo>
                    <a:lnTo>
                      <a:pt x="111292" y="44333"/>
                    </a:lnTo>
                    <a:lnTo>
                      <a:pt x="135382" y="8170"/>
                    </a:lnTo>
                    <a:cubicBezTo>
                      <a:pt x="139006" y="2721"/>
                      <a:pt x="145258" y="-377"/>
                      <a:pt x="151785" y="37"/>
                    </a:cubicBezTo>
                    <a:cubicBezTo>
                      <a:pt x="158321" y="450"/>
                      <a:pt x="164126" y="4318"/>
                      <a:pt x="167037" y="10180"/>
                    </a:cubicBezTo>
                    <a:cubicBezTo>
                      <a:pt x="169940" y="16043"/>
                      <a:pt x="169494" y="23016"/>
                      <a:pt x="165869" y="28465"/>
                    </a:cubicBezTo>
                    <a:lnTo>
                      <a:pt x="136379" y="72802"/>
                    </a:lnTo>
                    <a:cubicBezTo>
                      <a:pt x="132982" y="77918"/>
                      <a:pt x="127257" y="80983"/>
                      <a:pt x="121119" y="80983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1CC479A-BA80-9C95-6617-DFCC552F9AB8}"/>
                  </a:ext>
                </a:extLst>
              </p:cNvPr>
              <p:cNvSpPr/>
              <p:nvPr/>
            </p:nvSpPr>
            <p:spPr>
              <a:xfrm>
                <a:off x="9980343" y="5218428"/>
                <a:ext cx="164924" cy="146592"/>
              </a:xfrm>
              <a:custGeom>
                <a:avLst/>
                <a:gdLst>
                  <a:gd name="connsiteX0" fmla="*/ 164001 w 164924"/>
                  <a:gd name="connsiteY0" fmla="*/ 134129 h 146592"/>
                  <a:gd name="connsiteX1" fmla="*/ 146592 w 164924"/>
                  <a:gd name="connsiteY1" fmla="*/ 146592 h 146592"/>
                  <a:gd name="connsiteX2" fmla="*/ 140730 w 164924"/>
                  <a:gd name="connsiteY2" fmla="*/ 145676 h 146592"/>
                  <a:gd name="connsiteX3" fmla="*/ 85755 w 164924"/>
                  <a:gd name="connsiteY3" fmla="*/ 127351 h 146592"/>
                  <a:gd name="connsiteX4" fmla="*/ 78611 w 164924"/>
                  <a:gd name="connsiteY4" fmla="*/ 122956 h 146592"/>
                  <a:gd name="connsiteX5" fmla="*/ 0 w 164924"/>
                  <a:gd name="connsiteY5" fmla="*/ 44345 h 146592"/>
                  <a:gd name="connsiteX6" fmla="*/ 0 w 164924"/>
                  <a:gd name="connsiteY6" fmla="*/ 0 h 146592"/>
                  <a:gd name="connsiteX7" fmla="*/ 13014 w 164924"/>
                  <a:gd name="connsiteY7" fmla="*/ 5311 h 146592"/>
                  <a:gd name="connsiteX8" fmla="*/ 84838 w 164924"/>
                  <a:gd name="connsiteY8" fmla="*/ 77330 h 146592"/>
                  <a:gd name="connsiteX9" fmla="*/ 101517 w 164924"/>
                  <a:gd name="connsiteY9" fmla="*/ 94001 h 146592"/>
                  <a:gd name="connsiteX10" fmla="*/ 115804 w 164924"/>
                  <a:gd name="connsiteY10" fmla="*/ 98769 h 146592"/>
                  <a:gd name="connsiteX11" fmla="*/ 152454 w 164924"/>
                  <a:gd name="connsiteY11" fmla="*/ 110858 h 146592"/>
                  <a:gd name="connsiteX12" fmla="*/ 164001 w 164924"/>
                  <a:gd name="connsiteY12" fmla="*/ 134129 h 1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924" h="146592">
                    <a:moveTo>
                      <a:pt x="164001" y="134129"/>
                    </a:moveTo>
                    <a:cubicBezTo>
                      <a:pt x="161495" y="141605"/>
                      <a:pt x="154473" y="146633"/>
                      <a:pt x="146592" y="146592"/>
                    </a:cubicBezTo>
                    <a:cubicBezTo>
                      <a:pt x="144605" y="146543"/>
                      <a:pt x="142635" y="146235"/>
                      <a:pt x="140730" y="145676"/>
                    </a:cubicBezTo>
                    <a:lnTo>
                      <a:pt x="85755" y="127351"/>
                    </a:lnTo>
                    <a:cubicBezTo>
                      <a:pt x="83079" y="126426"/>
                      <a:pt x="80646" y="124926"/>
                      <a:pt x="78611" y="122956"/>
                    </a:cubicBezTo>
                    <a:lnTo>
                      <a:pt x="0" y="44345"/>
                    </a:lnTo>
                    <a:lnTo>
                      <a:pt x="0" y="0"/>
                    </a:lnTo>
                    <a:cubicBezTo>
                      <a:pt x="4865" y="-16"/>
                      <a:pt x="9544" y="1897"/>
                      <a:pt x="13014" y="5311"/>
                    </a:cubicBezTo>
                    <a:lnTo>
                      <a:pt x="84838" y="77330"/>
                    </a:lnTo>
                    <a:lnTo>
                      <a:pt x="101517" y="94001"/>
                    </a:lnTo>
                    <a:lnTo>
                      <a:pt x="115804" y="98769"/>
                    </a:lnTo>
                    <a:lnTo>
                      <a:pt x="152454" y="110858"/>
                    </a:lnTo>
                    <a:cubicBezTo>
                      <a:pt x="162006" y="114166"/>
                      <a:pt x="167147" y="124521"/>
                      <a:pt x="164001" y="134129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D5B70B-F4E6-55FD-221E-D054BEC2B299}"/>
                  </a:ext>
                </a:extLst>
              </p:cNvPr>
              <p:cNvSpPr/>
              <p:nvPr/>
            </p:nvSpPr>
            <p:spPr>
              <a:xfrm>
                <a:off x="10365136" y="5218428"/>
                <a:ext cx="164924" cy="146592"/>
              </a:xfrm>
              <a:custGeom>
                <a:avLst/>
                <a:gdLst>
                  <a:gd name="connsiteX0" fmla="*/ 164925 w 164924"/>
                  <a:gd name="connsiteY0" fmla="*/ 0 h 146592"/>
                  <a:gd name="connsiteX1" fmla="*/ 164925 w 164924"/>
                  <a:gd name="connsiteY1" fmla="*/ 44345 h 146592"/>
                  <a:gd name="connsiteX2" fmla="*/ 86314 w 164924"/>
                  <a:gd name="connsiteY2" fmla="*/ 122956 h 146592"/>
                  <a:gd name="connsiteX3" fmla="*/ 79170 w 164924"/>
                  <a:gd name="connsiteY3" fmla="*/ 127351 h 146592"/>
                  <a:gd name="connsiteX4" fmla="*/ 61032 w 164924"/>
                  <a:gd name="connsiteY4" fmla="*/ 133400 h 146592"/>
                  <a:gd name="connsiteX5" fmla="*/ 24195 w 164924"/>
                  <a:gd name="connsiteY5" fmla="*/ 145676 h 146592"/>
                  <a:gd name="connsiteX6" fmla="*/ 18333 w 164924"/>
                  <a:gd name="connsiteY6" fmla="*/ 146592 h 146592"/>
                  <a:gd name="connsiteX7" fmla="*/ 924 w 164924"/>
                  <a:gd name="connsiteY7" fmla="*/ 134129 h 146592"/>
                  <a:gd name="connsiteX8" fmla="*/ 12471 w 164924"/>
                  <a:gd name="connsiteY8" fmla="*/ 110858 h 146592"/>
                  <a:gd name="connsiteX9" fmla="*/ 49121 w 164924"/>
                  <a:gd name="connsiteY9" fmla="*/ 98769 h 146592"/>
                  <a:gd name="connsiteX10" fmla="*/ 63408 w 164924"/>
                  <a:gd name="connsiteY10" fmla="*/ 94001 h 146592"/>
                  <a:gd name="connsiteX11" fmla="*/ 80087 w 164924"/>
                  <a:gd name="connsiteY11" fmla="*/ 77330 h 146592"/>
                  <a:gd name="connsiteX12" fmla="*/ 151911 w 164924"/>
                  <a:gd name="connsiteY12" fmla="*/ 5311 h 146592"/>
                  <a:gd name="connsiteX13" fmla="*/ 164925 w 164924"/>
                  <a:gd name="connsiteY13" fmla="*/ 0 h 14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4924" h="146592">
                    <a:moveTo>
                      <a:pt x="164925" y="0"/>
                    </a:moveTo>
                    <a:lnTo>
                      <a:pt x="164925" y="44345"/>
                    </a:lnTo>
                    <a:lnTo>
                      <a:pt x="86314" y="122956"/>
                    </a:lnTo>
                    <a:cubicBezTo>
                      <a:pt x="84279" y="124926"/>
                      <a:pt x="81846" y="126426"/>
                      <a:pt x="79170" y="127351"/>
                    </a:cubicBezTo>
                    <a:lnTo>
                      <a:pt x="61032" y="133400"/>
                    </a:lnTo>
                    <a:lnTo>
                      <a:pt x="24195" y="145676"/>
                    </a:lnTo>
                    <a:cubicBezTo>
                      <a:pt x="22290" y="146235"/>
                      <a:pt x="20320" y="146543"/>
                      <a:pt x="18333" y="146592"/>
                    </a:cubicBezTo>
                    <a:cubicBezTo>
                      <a:pt x="10452" y="146633"/>
                      <a:pt x="3430" y="141605"/>
                      <a:pt x="924" y="134129"/>
                    </a:cubicBezTo>
                    <a:cubicBezTo>
                      <a:pt x="-2222" y="124521"/>
                      <a:pt x="2919" y="114166"/>
                      <a:pt x="12471" y="110858"/>
                    </a:cubicBezTo>
                    <a:lnTo>
                      <a:pt x="49121" y="98769"/>
                    </a:lnTo>
                    <a:lnTo>
                      <a:pt x="63408" y="94001"/>
                    </a:lnTo>
                    <a:lnTo>
                      <a:pt x="80087" y="77330"/>
                    </a:lnTo>
                    <a:lnTo>
                      <a:pt x="151911" y="5311"/>
                    </a:lnTo>
                    <a:cubicBezTo>
                      <a:pt x="155381" y="1897"/>
                      <a:pt x="160060" y="-16"/>
                      <a:pt x="164925" y="0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357DC86-58B4-E207-D481-F21033F6B2BC}"/>
                  </a:ext>
                </a:extLst>
              </p:cNvPr>
              <p:cNvSpPr/>
              <p:nvPr/>
            </p:nvSpPr>
            <p:spPr>
              <a:xfrm>
                <a:off x="10145236" y="4961894"/>
                <a:ext cx="128291" cy="109941"/>
              </a:xfrm>
              <a:custGeom>
                <a:avLst/>
                <a:gdLst>
                  <a:gd name="connsiteX0" fmla="*/ 18350 w 128291"/>
                  <a:gd name="connsiteY0" fmla="*/ 109942 h 109941"/>
                  <a:gd name="connsiteX1" fmla="*/ 333 w 128291"/>
                  <a:gd name="connsiteY1" fmla="*/ 95087 h 109941"/>
                  <a:gd name="connsiteX2" fmla="*/ 11530 w 128291"/>
                  <a:gd name="connsiteY2" fmla="*/ 74605 h 109941"/>
                  <a:gd name="connsiteX3" fmla="*/ 91641 w 128291"/>
                  <a:gd name="connsiteY3" fmla="*/ 18325 h 109941"/>
                  <a:gd name="connsiteX4" fmla="*/ 109966 w 128291"/>
                  <a:gd name="connsiteY4" fmla="*/ 0 h 109941"/>
                  <a:gd name="connsiteX5" fmla="*/ 128291 w 128291"/>
                  <a:gd name="connsiteY5" fmla="*/ 18325 h 109941"/>
                  <a:gd name="connsiteX6" fmla="*/ 25144 w 128291"/>
                  <a:gd name="connsiteY6" fmla="*/ 108636 h 109941"/>
                  <a:gd name="connsiteX7" fmla="*/ 18350 w 128291"/>
                  <a:gd name="connsiteY7" fmla="*/ 109942 h 109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291" h="109941">
                    <a:moveTo>
                      <a:pt x="18350" y="109942"/>
                    </a:moveTo>
                    <a:cubicBezTo>
                      <a:pt x="9560" y="109958"/>
                      <a:pt x="1995" y="103723"/>
                      <a:pt x="333" y="95087"/>
                    </a:cubicBezTo>
                    <a:cubicBezTo>
                      <a:pt x="-1329" y="86460"/>
                      <a:pt x="3365" y="77865"/>
                      <a:pt x="11530" y="74605"/>
                    </a:cubicBezTo>
                    <a:cubicBezTo>
                      <a:pt x="53459" y="57797"/>
                      <a:pt x="91641" y="30966"/>
                      <a:pt x="91641" y="18325"/>
                    </a:cubicBezTo>
                    <a:cubicBezTo>
                      <a:pt x="91641" y="8206"/>
                      <a:pt x="99847" y="0"/>
                      <a:pt x="109966" y="0"/>
                    </a:cubicBezTo>
                    <a:cubicBezTo>
                      <a:pt x="120086" y="0"/>
                      <a:pt x="128291" y="8206"/>
                      <a:pt x="128291" y="18325"/>
                    </a:cubicBezTo>
                    <a:cubicBezTo>
                      <a:pt x="128291" y="63846"/>
                      <a:pt x="49340" y="98947"/>
                      <a:pt x="25144" y="108636"/>
                    </a:cubicBezTo>
                    <a:cubicBezTo>
                      <a:pt x="22988" y="109504"/>
                      <a:pt x="20677" y="109950"/>
                      <a:pt x="18350" y="109942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58EB214-6A66-E35A-CC7A-861C89C3245F}"/>
                  </a:ext>
                </a:extLst>
              </p:cNvPr>
              <p:cNvSpPr/>
              <p:nvPr/>
            </p:nvSpPr>
            <p:spPr>
              <a:xfrm>
                <a:off x="10236877" y="4961894"/>
                <a:ext cx="128293" cy="109941"/>
              </a:xfrm>
              <a:custGeom>
                <a:avLst/>
                <a:gdLst>
                  <a:gd name="connsiteX0" fmla="*/ 109942 w 128293"/>
                  <a:gd name="connsiteY0" fmla="*/ 109942 h 109941"/>
                  <a:gd name="connsiteX1" fmla="*/ 103147 w 128293"/>
                  <a:gd name="connsiteY1" fmla="*/ 108636 h 109941"/>
                  <a:gd name="connsiteX2" fmla="*/ 0 w 128293"/>
                  <a:gd name="connsiteY2" fmla="*/ 18325 h 109941"/>
                  <a:gd name="connsiteX3" fmla="*/ 18325 w 128293"/>
                  <a:gd name="connsiteY3" fmla="*/ 0 h 109941"/>
                  <a:gd name="connsiteX4" fmla="*/ 36650 w 128293"/>
                  <a:gd name="connsiteY4" fmla="*/ 18325 h 109941"/>
                  <a:gd name="connsiteX5" fmla="*/ 116761 w 128293"/>
                  <a:gd name="connsiteY5" fmla="*/ 74605 h 109941"/>
                  <a:gd name="connsiteX6" fmla="*/ 127959 w 128293"/>
                  <a:gd name="connsiteY6" fmla="*/ 95087 h 109941"/>
                  <a:gd name="connsiteX7" fmla="*/ 109942 w 128293"/>
                  <a:gd name="connsiteY7" fmla="*/ 109942 h 109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293" h="109941">
                    <a:moveTo>
                      <a:pt x="109942" y="109942"/>
                    </a:moveTo>
                    <a:cubicBezTo>
                      <a:pt x="107615" y="109950"/>
                      <a:pt x="105304" y="109504"/>
                      <a:pt x="103147" y="108636"/>
                    </a:cubicBezTo>
                    <a:cubicBezTo>
                      <a:pt x="78952" y="98947"/>
                      <a:pt x="0" y="63846"/>
                      <a:pt x="0" y="18325"/>
                    </a:cubicBezTo>
                    <a:cubicBezTo>
                      <a:pt x="0" y="8206"/>
                      <a:pt x="8206" y="0"/>
                      <a:pt x="18325" y="0"/>
                    </a:cubicBezTo>
                    <a:cubicBezTo>
                      <a:pt x="28444" y="0"/>
                      <a:pt x="36650" y="8206"/>
                      <a:pt x="36650" y="18325"/>
                    </a:cubicBezTo>
                    <a:cubicBezTo>
                      <a:pt x="36650" y="30966"/>
                      <a:pt x="74832" y="57797"/>
                      <a:pt x="116761" y="74605"/>
                    </a:cubicBezTo>
                    <a:cubicBezTo>
                      <a:pt x="124926" y="77865"/>
                      <a:pt x="129629" y="86460"/>
                      <a:pt x="127959" y="95087"/>
                    </a:cubicBezTo>
                    <a:cubicBezTo>
                      <a:pt x="126297" y="103723"/>
                      <a:pt x="118731" y="109958"/>
                      <a:pt x="109942" y="109942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7934C75-06A9-D4DB-C0B8-327A7D912695}"/>
                  </a:ext>
                </a:extLst>
              </p:cNvPr>
              <p:cNvSpPr/>
              <p:nvPr/>
            </p:nvSpPr>
            <p:spPr>
              <a:xfrm>
                <a:off x="10163568" y="5236748"/>
                <a:ext cx="73376" cy="183247"/>
              </a:xfrm>
              <a:custGeom>
                <a:avLst/>
                <a:gdLst>
                  <a:gd name="connsiteX0" fmla="*/ 72944 w 73376"/>
                  <a:gd name="connsiteY0" fmla="*/ 22360 h 183247"/>
                  <a:gd name="connsiteX1" fmla="*/ 69830 w 73376"/>
                  <a:gd name="connsiteY1" fmla="*/ 36655 h 183247"/>
                  <a:gd name="connsiteX2" fmla="*/ 37210 w 73376"/>
                  <a:gd name="connsiteY2" fmla="*/ 183247 h 183247"/>
                  <a:gd name="connsiteX3" fmla="*/ 17 w 73376"/>
                  <a:gd name="connsiteY3" fmla="*/ 183247 h 183247"/>
                  <a:gd name="connsiteX4" fmla="*/ 382 w 73376"/>
                  <a:gd name="connsiteY4" fmla="*/ 179209 h 183247"/>
                  <a:gd name="connsiteX5" fmla="*/ 35378 w 73376"/>
                  <a:gd name="connsiteY5" fmla="*/ 21809 h 183247"/>
                  <a:gd name="connsiteX6" fmla="*/ 37032 w 73376"/>
                  <a:gd name="connsiteY6" fmla="*/ 14301 h 183247"/>
                  <a:gd name="connsiteX7" fmla="*/ 58997 w 73376"/>
                  <a:gd name="connsiteY7" fmla="*/ 451 h 183247"/>
                  <a:gd name="connsiteX8" fmla="*/ 72944 w 73376"/>
                  <a:gd name="connsiteY8" fmla="*/ 22360 h 18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376" h="183247">
                    <a:moveTo>
                      <a:pt x="72944" y="22360"/>
                    </a:moveTo>
                    <a:lnTo>
                      <a:pt x="69830" y="36655"/>
                    </a:lnTo>
                    <a:lnTo>
                      <a:pt x="37210" y="183247"/>
                    </a:lnTo>
                    <a:lnTo>
                      <a:pt x="17" y="183247"/>
                    </a:lnTo>
                    <a:cubicBezTo>
                      <a:pt x="-48" y="181893"/>
                      <a:pt x="74" y="180531"/>
                      <a:pt x="382" y="179209"/>
                    </a:cubicBezTo>
                    <a:lnTo>
                      <a:pt x="35378" y="21809"/>
                    </a:lnTo>
                    <a:lnTo>
                      <a:pt x="37032" y="14301"/>
                    </a:lnTo>
                    <a:cubicBezTo>
                      <a:pt x="39294" y="4425"/>
                      <a:pt x="49113" y="-1770"/>
                      <a:pt x="58997" y="451"/>
                    </a:cubicBezTo>
                    <a:cubicBezTo>
                      <a:pt x="68890" y="2673"/>
                      <a:pt x="75117" y="12460"/>
                      <a:pt x="72944" y="22360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AA7E77A-F31E-4426-F447-F9DA9897A928}"/>
                  </a:ext>
                </a:extLst>
              </p:cNvPr>
              <p:cNvSpPr/>
              <p:nvPr/>
            </p:nvSpPr>
            <p:spPr>
              <a:xfrm>
                <a:off x="10273459" y="5236748"/>
                <a:ext cx="73376" cy="183247"/>
              </a:xfrm>
              <a:custGeom>
                <a:avLst/>
                <a:gdLst>
                  <a:gd name="connsiteX0" fmla="*/ 73359 w 73376"/>
                  <a:gd name="connsiteY0" fmla="*/ 183247 h 183247"/>
                  <a:gd name="connsiteX1" fmla="*/ 36166 w 73376"/>
                  <a:gd name="connsiteY1" fmla="*/ 183247 h 183247"/>
                  <a:gd name="connsiteX2" fmla="*/ 3546 w 73376"/>
                  <a:gd name="connsiteY2" fmla="*/ 36655 h 183247"/>
                  <a:gd name="connsiteX3" fmla="*/ 432 w 73376"/>
                  <a:gd name="connsiteY3" fmla="*/ 22360 h 183247"/>
                  <a:gd name="connsiteX4" fmla="*/ 14379 w 73376"/>
                  <a:gd name="connsiteY4" fmla="*/ 451 h 183247"/>
                  <a:gd name="connsiteX5" fmla="*/ 36345 w 73376"/>
                  <a:gd name="connsiteY5" fmla="*/ 14301 h 183247"/>
                  <a:gd name="connsiteX6" fmla="*/ 37999 w 73376"/>
                  <a:gd name="connsiteY6" fmla="*/ 21809 h 183247"/>
                  <a:gd name="connsiteX7" fmla="*/ 72995 w 73376"/>
                  <a:gd name="connsiteY7" fmla="*/ 179209 h 183247"/>
                  <a:gd name="connsiteX8" fmla="*/ 73359 w 73376"/>
                  <a:gd name="connsiteY8" fmla="*/ 183247 h 18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376" h="183247">
                    <a:moveTo>
                      <a:pt x="73359" y="183247"/>
                    </a:moveTo>
                    <a:lnTo>
                      <a:pt x="36166" y="183247"/>
                    </a:lnTo>
                    <a:lnTo>
                      <a:pt x="3546" y="36655"/>
                    </a:lnTo>
                    <a:lnTo>
                      <a:pt x="432" y="22360"/>
                    </a:lnTo>
                    <a:cubicBezTo>
                      <a:pt x="-1741" y="12460"/>
                      <a:pt x="4487" y="2673"/>
                      <a:pt x="14379" y="451"/>
                    </a:cubicBezTo>
                    <a:cubicBezTo>
                      <a:pt x="24263" y="-1770"/>
                      <a:pt x="34082" y="4425"/>
                      <a:pt x="36345" y="14301"/>
                    </a:cubicBezTo>
                    <a:lnTo>
                      <a:pt x="37999" y="21809"/>
                    </a:lnTo>
                    <a:lnTo>
                      <a:pt x="72995" y="179209"/>
                    </a:lnTo>
                    <a:cubicBezTo>
                      <a:pt x="73303" y="180531"/>
                      <a:pt x="73424" y="181893"/>
                      <a:pt x="73359" y="183247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4773461-E332-A4BE-BD7E-A51C4076B0D5}"/>
                  </a:ext>
                </a:extLst>
              </p:cNvPr>
              <p:cNvSpPr/>
              <p:nvPr/>
            </p:nvSpPr>
            <p:spPr>
              <a:xfrm>
                <a:off x="10035497" y="5218437"/>
                <a:ext cx="91429" cy="194770"/>
              </a:xfrm>
              <a:custGeom>
                <a:avLst/>
                <a:gdLst>
                  <a:gd name="connsiteX0" fmla="*/ 89971 w 91429"/>
                  <a:gd name="connsiteY0" fmla="*/ 25459 h 194770"/>
                  <a:gd name="connsiteX1" fmla="*/ 60651 w 91429"/>
                  <a:gd name="connsiteY1" fmla="*/ 98759 h 194770"/>
                  <a:gd name="connsiteX2" fmla="*/ 48748 w 91429"/>
                  <a:gd name="connsiteY2" fmla="*/ 133390 h 194770"/>
                  <a:gd name="connsiteX3" fmla="*/ 36464 w 91429"/>
                  <a:gd name="connsiteY3" fmla="*/ 183233 h 194770"/>
                  <a:gd name="connsiteX4" fmla="*/ 32255 w 91429"/>
                  <a:gd name="connsiteY4" fmla="*/ 194771 h 194770"/>
                  <a:gd name="connsiteX5" fmla="*/ 0 w 91429"/>
                  <a:gd name="connsiteY5" fmla="*/ 178651 h 194770"/>
                  <a:gd name="connsiteX6" fmla="*/ 15941 w 91429"/>
                  <a:gd name="connsiteY6" fmla="*/ 115430 h 194770"/>
                  <a:gd name="connsiteX7" fmla="*/ 29685 w 91429"/>
                  <a:gd name="connsiteY7" fmla="*/ 77321 h 194770"/>
                  <a:gd name="connsiteX8" fmla="*/ 56256 w 91429"/>
                  <a:gd name="connsiteY8" fmla="*/ 11172 h 194770"/>
                  <a:gd name="connsiteX9" fmla="*/ 80257 w 91429"/>
                  <a:gd name="connsiteY9" fmla="*/ 1458 h 194770"/>
                  <a:gd name="connsiteX10" fmla="*/ 89971 w 91429"/>
                  <a:gd name="connsiteY10" fmla="*/ 25459 h 19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429" h="194770">
                    <a:moveTo>
                      <a:pt x="89971" y="25459"/>
                    </a:moveTo>
                    <a:cubicBezTo>
                      <a:pt x="81173" y="45803"/>
                      <a:pt x="70365" y="72739"/>
                      <a:pt x="60651" y="98759"/>
                    </a:cubicBezTo>
                    <a:cubicBezTo>
                      <a:pt x="56443" y="110849"/>
                      <a:pt x="52226" y="122582"/>
                      <a:pt x="48748" y="133390"/>
                    </a:cubicBezTo>
                    <a:cubicBezTo>
                      <a:pt x="42593" y="149429"/>
                      <a:pt x="38466" y="166172"/>
                      <a:pt x="36464" y="183233"/>
                    </a:cubicBezTo>
                    <a:cubicBezTo>
                      <a:pt x="36528" y="187465"/>
                      <a:pt x="35028" y="191576"/>
                      <a:pt x="32255" y="194771"/>
                    </a:cubicBezTo>
                    <a:cubicBezTo>
                      <a:pt x="20741" y="191081"/>
                      <a:pt x="9868" y="185641"/>
                      <a:pt x="0" y="178651"/>
                    </a:cubicBezTo>
                    <a:cubicBezTo>
                      <a:pt x="3146" y="157091"/>
                      <a:pt x="8490" y="135904"/>
                      <a:pt x="15941" y="115430"/>
                    </a:cubicBezTo>
                    <a:cubicBezTo>
                      <a:pt x="20344" y="102789"/>
                      <a:pt x="25104" y="89597"/>
                      <a:pt x="29685" y="77321"/>
                    </a:cubicBezTo>
                    <a:cubicBezTo>
                      <a:pt x="41961" y="45065"/>
                      <a:pt x="53694" y="17213"/>
                      <a:pt x="56256" y="11172"/>
                    </a:cubicBezTo>
                    <a:cubicBezTo>
                      <a:pt x="60205" y="1856"/>
                      <a:pt x="70949" y="-2491"/>
                      <a:pt x="80257" y="1458"/>
                    </a:cubicBezTo>
                    <a:cubicBezTo>
                      <a:pt x="89574" y="5407"/>
                      <a:pt x="93920" y="16151"/>
                      <a:pt x="89971" y="25459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0ABBB7C-3527-4F66-545D-FDE1168156EE}"/>
                  </a:ext>
                </a:extLst>
              </p:cNvPr>
              <p:cNvSpPr/>
              <p:nvPr/>
            </p:nvSpPr>
            <p:spPr>
              <a:xfrm>
                <a:off x="10383483" y="5218444"/>
                <a:ext cx="91424" cy="194764"/>
              </a:xfrm>
              <a:custGeom>
                <a:avLst/>
                <a:gdLst>
                  <a:gd name="connsiteX0" fmla="*/ 91425 w 91424"/>
                  <a:gd name="connsiteY0" fmla="*/ 178645 h 194764"/>
                  <a:gd name="connsiteX1" fmla="*/ 59169 w 91424"/>
                  <a:gd name="connsiteY1" fmla="*/ 194765 h 194764"/>
                  <a:gd name="connsiteX2" fmla="*/ 54961 w 91424"/>
                  <a:gd name="connsiteY2" fmla="*/ 183226 h 194764"/>
                  <a:gd name="connsiteX3" fmla="*/ 42685 w 91424"/>
                  <a:gd name="connsiteY3" fmla="*/ 133384 h 194764"/>
                  <a:gd name="connsiteX4" fmla="*/ 30774 w 91424"/>
                  <a:gd name="connsiteY4" fmla="*/ 98753 h 194764"/>
                  <a:gd name="connsiteX5" fmla="*/ 1454 w 91424"/>
                  <a:gd name="connsiteY5" fmla="*/ 25453 h 194764"/>
                  <a:gd name="connsiteX6" fmla="*/ 3692 w 91424"/>
                  <a:gd name="connsiteY6" fmla="*/ 7282 h 194764"/>
                  <a:gd name="connsiteX7" fmla="*/ 20549 w 91424"/>
                  <a:gd name="connsiteY7" fmla="*/ 139 h 194764"/>
                  <a:gd name="connsiteX8" fmla="*/ 35169 w 91424"/>
                  <a:gd name="connsiteY8" fmla="*/ 11166 h 194764"/>
                  <a:gd name="connsiteX9" fmla="*/ 61740 w 91424"/>
                  <a:gd name="connsiteY9" fmla="*/ 77314 h 194764"/>
                  <a:gd name="connsiteX10" fmla="*/ 75484 w 91424"/>
                  <a:gd name="connsiteY10" fmla="*/ 115424 h 194764"/>
                  <a:gd name="connsiteX11" fmla="*/ 91425 w 91424"/>
                  <a:gd name="connsiteY11" fmla="*/ 178645 h 19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1424" h="194764">
                    <a:moveTo>
                      <a:pt x="91425" y="178645"/>
                    </a:moveTo>
                    <a:cubicBezTo>
                      <a:pt x="81557" y="185635"/>
                      <a:pt x="70683" y="191075"/>
                      <a:pt x="59169" y="194765"/>
                    </a:cubicBezTo>
                    <a:cubicBezTo>
                      <a:pt x="56396" y="191570"/>
                      <a:pt x="54896" y="187459"/>
                      <a:pt x="54961" y="183226"/>
                    </a:cubicBezTo>
                    <a:cubicBezTo>
                      <a:pt x="52958" y="166166"/>
                      <a:pt x="48831" y="149422"/>
                      <a:pt x="42685" y="133384"/>
                    </a:cubicBezTo>
                    <a:cubicBezTo>
                      <a:pt x="39198" y="122576"/>
                      <a:pt x="34982" y="110843"/>
                      <a:pt x="30774" y="98753"/>
                    </a:cubicBezTo>
                    <a:cubicBezTo>
                      <a:pt x="21060" y="72733"/>
                      <a:pt x="10251" y="45797"/>
                      <a:pt x="1454" y="25453"/>
                    </a:cubicBezTo>
                    <a:cubicBezTo>
                      <a:pt x="-1100" y="19437"/>
                      <a:pt x="-249" y="12504"/>
                      <a:pt x="3692" y="7282"/>
                    </a:cubicBezTo>
                    <a:cubicBezTo>
                      <a:pt x="7632" y="2060"/>
                      <a:pt x="14054" y="-664"/>
                      <a:pt x="20549" y="139"/>
                    </a:cubicBezTo>
                    <a:cubicBezTo>
                      <a:pt x="27044" y="933"/>
                      <a:pt x="32614" y="5141"/>
                      <a:pt x="35169" y="11166"/>
                    </a:cubicBezTo>
                    <a:cubicBezTo>
                      <a:pt x="37731" y="17207"/>
                      <a:pt x="49464" y="45059"/>
                      <a:pt x="61740" y="77314"/>
                    </a:cubicBezTo>
                    <a:cubicBezTo>
                      <a:pt x="66321" y="89591"/>
                      <a:pt x="71081" y="102783"/>
                      <a:pt x="75484" y="115424"/>
                    </a:cubicBezTo>
                    <a:cubicBezTo>
                      <a:pt x="82935" y="135898"/>
                      <a:pt x="88279" y="157085"/>
                      <a:pt x="91425" y="178645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F7A92F7-58CA-7B75-249A-AC5CADB6312E}"/>
                  </a:ext>
                </a:extLst>
              </p:cNvPr>
              <p:cNvSpPr/>
              <p:nvPr/>
            </p:nvSpPr>
            <p:spPr>
              <a:xfrm>
                <a:off x="10236877" y="4906919"/>
                <a:ext cx="36649" cy="183241"/>
              </a:xfrm>
              <a:custGeom>
                <a:avLst/>
                <a:gdLst>
                  <a:gd name="connsiteX0" fmla="*/ 36650 w 36649"/>
                  <a:gd name="connsiteY0" fmla="*/ 0 h 183241"/>
                  <a:gd name="connsiteX1" fmla="*/ 36650 w 36649"/>
                  <a:gd name="connsiteY1" fmla="*/ 164917 h 183241"/>
                  <a:gd name="connsiteX2" fmla="*/ 18325 w 36649"/>
                  <a:gd name="connsiteY2" fmla="*/ 183242 h 183241"/>
                  <a:gd name="connsiteX3" fmla="*/ 0 w 36649"/>
                  <a:gd name="connsiteY3" fmla="*/ 164917 h 183241"/>
                  <a:gd name="connsiteX4" fmla="*/ 0 w 36649"/>
                  <a:gd name="connsiteY4" fmla="*/ 0 h 18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649" h="183241">
                    <a:moveTo>
                      <a:pt x="36650" y="0"/>
                    </a:moveTo>
                    <a:lnTo>
                      <a:pt x="36650" y="164917"/>
                    </a:lnTo>
                    <a:cubicBezTo>
                      <a:pt x="36650" y="175036"/>
                      <a:pt x="28444" y="183242"/>
                      <a:pt x="18325" y="183242"/>
                    </a:cubicBezTo>
                    <a:cubicBezTo>
                      <a:pt x="8206" y="183242"/>
                      <a:pt x="0" y="175036"/>
                      <a:pt x="0" y="1649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74394A1-82C1-0DF2-5A04-D2E5AB68DAE2}"/>
                  </a:ext>
                </a:extLst>
              </p:cNvPr>
              <p:cNvSpPr/>
              <p:nvPr/>
            </p:nvSpPr>
            <p:spPr>
              <a:xfrm>
                <a:off x="10035862" y="4913520"/>
                <a:ext cx="72748" cy="103440"/>
              </a:xfrm>
              <a:custGeom>
                <a:avLst/>
                <a:gdLst>
                  <a:gd name="connsiteX0" fmla="*/ 72749 w 72748"/>
                  <a:gd name="connsiteY0" fmla="*/ 85025 h 103440"/>
                  <a:gd name="connsiteX1" fmla="*/ 63667 w 72748"/>
                  <a:gd name="connsiteY1" fmla="*/ 100942 h 103440"/>
                  <a:gd name="connsiteX2" fmla="*/ 45342 w 72748"/>
                  <a:gd name="connsiteY2" fmla="*/ 101031 h 103440"/>
                  <a:gd name="connsiteX3" fmla="*/ 36099 w 72748"/>
                  <a:gd name="connsiteY3" fmla="*/ 85203 h 103440"/>
                  <a:gd name="connsiteX4" fmla="*/ 4768 w 72748"/>
                  <a:gd name="connsiteY4" fmla="*/ 24739 h 103440"/>
                  <a:gd name="connsiteX5" fmla="*/ 0 w 72748"/>
                  <a:gd name="connsiteY5" fmla="*/ 15941 h 103440"/>
                  <a:gd name="connsiteX6" fmla="*/ 32069 w 72748"/>
                  <a:gd name="connsiteY6" fmla="*/ 0 h 103440"/>
                  <a:gd name="connsiteX7" fmla="*/ 72749 w 72748"/>
                  <a:gd name="connsiteY7" fmla="*/ 85025 h 10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748" h="103440">
                    <a:moveTo>
                      <a:pt x="72749" y="85025"/>
                    </a:moveTo>
                    <a:cubicBezTo>
                      <a:pt x="72781" y="91568"/>
                      <a:pt x="69319" y="97633"/>
                      <a:pt x="63667" y="100942"/>
                    </a:cubicBezTo>
                    <a:cubicBezTo>
                      <a:pt x="58016" y="104242"/>
                      <a:pt x="51026" y="104274"/>
                      <a:pt x="45342" y="101031"/>
                    </a:cubicBezTo>
                    <a:cubicBezTo>
                      <a:pt x="39658" y="97787"/>
                      <a:pt x="36131" y="91755"/>
                      <a:pt x="36099" y="85203"/>
                    </a:cubicBezTo>
                    <a:cubicBezTo>
                      <a:pt x="33374" y="61908"/>
                      <a:pt x="22233" y="40404"/>
                      <a:pt x="4768" y="24739"/>
                    </a:cubicBezTo>
                    <a:cubicBezTo>
                      <a:pt x="2384" y="22314"/>
                      <a:pt x="730" y="19266"/>
                      <a:pt x="0" y="15941"/>
                    </a:cubicBezTo>
                    <a:cubicBezTo>
                      <a:pt x="9917" y="9187"/>
                      <a:pt x="20701" y="3819"/>
                      <a:pt x="32069" y="0"/>
                    </a:cubicBezTo>
                    <a:cubicBezTo>
                      <a:pt x="55624" y="22371"/>
                      <a:pt x="70105" y="52640"/>
                      <a:pt x="72749" y="85025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411B49A-3D65-8CEA-FF2D-8348F480C8EF}"/>
                  </a:ext>
                </a:extLst>
              </p:cNvPr>
              <p:cNvSpPr/>
              <p:nvPr/>
            </p:nvSpPr>
            <p:spPr>
              <a:xfrm>
                <a:off x="10401794" y="4913520"/>
                <a:ext cx="72748" cy="103163"/>
              </a:xfrm>
              <a:custGeom>
                <a:avLst/>
                <a:gdLst>
                  <a:gd name="connsiteX0" fmla="*/ 72749 w 72748"/>
                  <a:gd name="connsiteY0" fmla="*/ 15941 h 103163"/>
                  <a:gd name="connsiteX1" fmla="*/ 67981 w 72748"/>
                  <a:gd name="connsiteY1" fmla="*/ 24739 h 103163"/>
                  <a:gd name="connsiteX2" fmla="*/ 36650 w 72748"/>
                  <a:gd name="connsiteY2" fmla="*/ 85203 h 103163"/>
                  <a:gd name="connsiteX3" fmla="*/ 18325 w 72748"/>
                  <a:gd name="connsiteY3" fmla="*/ 103163 h 103163"/>
                  <a:gd name="connsiteX4" fmla="*/ 18139 w 72748"/>
                  <a:gd name="connsiteY4" fmla="*/ 103163 h 103163"/>
                  <a:gd name="connsiteX5" fmla="*/ 5287 w 72748"/>
                  <a:gd name="connsiteY5" fmla="*/ 97877 h 103163"/>
                  <a:gd name="connsiteX6" fmla="*/ 0 w 72748"/>
                  <a:gd name="connsiteY6" fmla="*/ 85025 h 103163"/>
                  <a:gd name="connsiteX7" fmla="*/ 40680 w 72748"/>
                  <a:gd name="connsiteY7" fmla="*/ 0 h 103163"/>
                  <a:gd name="connsiteX8" fmla="*/ 72749 w 72748"/>
                  <a:gd name="connsiteY8" fmla="*/ 15941 h 10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748" h="103163">
                    <a:moveTo>
                      <a:pt x="72749" y="15941"/>
                    </a:moveTo>
                    <a:cubicBezTo>
                      <a:pt x="72052" y="19274"/>
                      <a:pt x="70397" y="22339"/>
                      <a:pt x="67981" y="24739"/>
                    </a:cubicBezTo>
                    <a:cubicBezTo>
                      <a:pt x="50516" y="40404"/>
                      <a:pt x="39375" y="61908"/>
                      <a:pt x="36650" y="85203"/>
                    </a:cubicBezTo>
                    <a:cubicBezTo>
                      <a:pt x="36399" y="95160"/>
                      <a:pt x="28282" y="103115"/>
                      <a:pt x="18325" y="103163"/>
                    </a:cubicBezTo>
                    <a:lnTo>
                      <a:pt x="18139" y="103163"/>
                    </a:lnTo>
                    <a:cubicBezTo>
                      <a:pt x="13322" y="103188"/>
                      <a:pt x="8701" y="101282"/>
                      <a:pt x="5287" y="97877"/>
                    </a:cubicBezTo>
                    <a:cubicBezTo>
                      <a:pt x="1881" y="94463"/>
                      <a:pt x="-24" y="89841"/>
                      <a:pt x="0" y="85025"/>
                    </a:cubicBezTo>
                    <a:cubicBezTo>
                      <a:pt x="2644" y="52640"/>
                      <a:pt x="17125" y="22371"/>
                      <a:pt x="40680" y="0"/>
                    </a:cubicBezTo>
                    <a:cubicBezTo>
                      <a:pt x="52048" y="3819"/>
                      <a:pt x="62840" y="9187"/>
                      <a:pt x="72749" y="15941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3B7CBC1-5957-7BB6-A0BF-5409137D7D42}"/>
                  </a:ext>
                </a:extLst>
              </p:cNvPr>
              <p:cNvSpPr/>
              <p:nvPr/>
            </p:nvSpPr>
            <p:spPr>
              <a:xfrm>
                <a:off x="9915662" y="5584885"/>
                <a:ext cx="679079" cy="54993"/>
              </a:xfrm>
              <a:custGeom>
                <a:avLst/>
                <a:gdLst>
                  <a:gd name="connsiteX0" fmla="*/ 679079 w 679079"/>
                  <a:gd name="connsiteY0" fmla="*/ 52245 h 54993"/>
                  <a:gd name="connsiteX1" fmla="*/ 669373 w 679079"/>
                  <a:gd name="connsiteY1" fmla="*/ 54993 h 54993"/>
                  <a:gd name="connsiteX2" fmla="*/ 656546 w 679079"/>
                  <a:gd name="connsiteY2" fmla="*/ 49861 h 54993"/>
                  <a:gd name="connsiteX3" fmla="*/ 614398 w 679079"/>
                  <a:gd name="connsiteY3" fmla="*/ 36668 h 54993"/>
                  <a:gd name="connsiteX4" fmla="*/ 577748 w 679079"/>
                  <a:gd name="connsiteY4" fmla="*/ 46017 h 54993"/>
                  <a:gd name="connsiteX5" fmla="*/ 572251 w 679079"/>
                  <a:gd name="connsiteY5" fmla="*/ 49861 h 54993"/>
                  <a:gd name="connsiteX6" fmla="*/ 546417 w 679079"/>
                  <a:gd name="connsiteY6" fmla="*/ 49682 h 54993"/>
                  <a:gd name="connsiteX7" fmla="*/ 540555 w 679079"/>
                  <a:gd name="connsiteY7" fmla="*/ 45644 h 54993"/>
                  <a:gd name="connsiteX8" fmla="*/ 540555 w 679079"/>
                  <a:gd name="connsiteY8" fmla="*/ 45466 h 54993"/>
                  <a:gd name="connsiteX9" fmla="*/ 504456 w 679079"/>
                  <a:gd name="connsiteY9" fmla="*/ 36668 h 54993"/>
                  <a:gd name="connsiteX10" fmla="*/ 465974 w 679079"/>
                  <a:gd name="connsiteY10" fmla="*/ 46934 h 54993"/>
                  <a:gd name="connsiteX11" fmla="*/ 462309 w 679079"/>
                  <a:gd name="connsiteY11" fmla="*/ 49861 h 54993"/>
                  <a:gd name="connsiteX12" fmla="*/ 436476 w 679079"/>
                  <a:gd name="connsiteY12" fmla="*/ 49682 h 54993"/>
                  <a:gd name="connsiteX13" fmla="*/ 429146 w 679079"/>
                  <a:gd name="connsiteY13" fmla="*/ 44728 h 54993"/>
                  <a:gd name="connsiteX14" fmla="*/ 357865 w 679079"/>
                  <a:gd name="connsiteY14" fmla="*/ 45831 h 54993"/>
                  <a:gd name="connsiteX15" fmla="*/ 352367 w 679079"/>
                  <a:gd name="connsiteY15" fmla="*/ 49861 h 54993"/>
                  <a:gd name="connsiteX16" fmla="*/ 326534 w 679079"/>
                  <a:gd name="connsiteY16" fmla="*/ 49682 h 54993"/>
                  <a:gd name="connsiteX17" fmla="*/ 321215 w 679079"/>
                  <a:gd name="connsiteY17" fmla="*/ 45831 h 54993"/>
                  <a:gd name="connsiteX18" fmla="*/ 284565 w 679079"/>
                  <a:gd name="connsiteY18" fmla="*/ 36668 h 54993"/>
                  <a:gd name="connsiteX19" fmla="*/ 249934 w 679079"/>
                  <a:gd name="connsiteY19" fmla="*/ 44728 h 54993"/>
                  <a:gd name="connsiteX20" fmla="*/ 242425 w 679079"/>
                  <a:gd name="connsiteY20" fmla="*/ 49861 h 54993"/>
                  <a:gd name="connsiteX21" fmla="*/ 216584 w 679079"/>
                  <a:gd name="connsiteY21" fmla="*/ 49682 h 54993"/>
                  <a:gd name="connsiteX22" fmla="*/ 213105 w 679079"/>
                  <a:gd name="connsiteY22" fmla="*/ 46934 h 54993"/>
                  <a:gd name="connsiteX23" fmla="*/ 174623 w 679079"/>
                  <a:gd name="connsiteY23" fmla="*/ 36668 h 54993"/>
                  <a:gd name="connsiteX24" fmla="*/ 138524 w 679079"/>
                  <a:gd name="connsiteY24" fmla="*/ 45644 h 54993"/>
                  <a:gd name="connsiteX25" fmla="*/ 132483 w 679079"/>
                  <a:gd name="connsiteY25" fmla="*/ 49861 h 54993"/>
                  <a:gd name="connsiteX26" fmla="*/ 106642 w 679079"/>
                  <a:gd name="connsiteY26" fmla="*/ 49682 h 54993"/>
                  <a:gd name="connsiteX27" fmla="*/ 101331 w 679079"/>
                  <a:gd name="connsiteY27" fmla="*/ 46017 h 54993"/>
                  <a:gd name="connsiteX28" fmla="*/ 64681 w 679079"/>
                  <a:gd name="connsiteY28" fmla="*/ 36668 h 54993"/>
                  <a:gd name="connsiteX29" fmla="*/ 22533 w 679079"/>
                  <a:gd name="connsiteY29" fmla="*/ 49861 h 54993"/>
                  <a:gd name="connsiteX30" fmla="*/ 0 w 679079"/>
                  <a:gd name="connsiteY30" fmla="*/ 52058 h 54993"/>
                  <a:gd name="connsiteX31" fmla="*/ 6414 w 679079"/>
                  <a:gd name="connsiteY31" fmla="*/ 16146 h 54993"/>
                  <a:gd name="connsiteX32" fmla="*/ 6414 w 679079"/>
                  <a:gd name="connsiteY32" fmla="*/ 15960 h 54993"/>
                  <a:gd name="connsiteX33" fmla="*/ 64681 w 679079"/>
                  <a:gd name="connsiteY33" fmla="*/ 18 h 54993"/>
                  <a:gd name="connsiteX34" fmla="*/ 106828 w 679079"/>
                  <a:gd name="connsiteY34" fmla="*/ 7900 h 54993"/>
                  <a:gd name="connsiteX35" fmla="*/ 119656 w 679079"/>
                  <a:gd name="connsiteY35" fmla="*/ 14127 h 54993"/>
                  <a:gd name="connsiteX36" fmla="*/ 144573 w 679079"/>
                  <a:gd name="connsiteY36" fmla="*/ 3870 h 54993"/>
                  <a:gd name="connsiteX37" fmla="*/ 217135 w 679079"/>
                  <a:gd name="connsiteY37" fmla="*/ 8086 h 54993"/>
                  <a:gd name="connsiteX38" fmla="*/ 229598 w 679079"/>
                  <a:gd name="connsiteY38" fmla="*/ 14127 h 54993"/>
                  <a:gd name="connsiteX39" fmla="*/ 254336 w 679079"/>
                  <a:gd name="connsiteY39" fmla="*/ 3870 h 54993"/>
                  <a:gd name="connsiteX40" fmla="*/ 284565 w 679079"/>
                  <a:gd name="connsiteY40" fmla="*/ 18 h 54993"/>
                  <a:gd name="connsiteX41" fmla="*/ 321215 w 679079"/>
                  <a:gd name="connsiteY41" fmla="*/ 5889 h 54993"/>
                  <a:gd name="connsiteX42" fmla="*/ 339540 w 679079"/>
                  <a:gd name="connsiteY42" fmla="*/ 14127 h 54993"/>
                  <a:gd name="connsiteX43" fmla="*/ 357865 w 679079"/>
                  <a:gd name="connsiteY43" fmla="*/ 5889 h 54993"/>
                  <a:gd name="connsiteX44" fmla="*/ 394515 w 679079"/>
                  <a:gd name="connsiteY44" fmla="*/ 18 h 54993"/>
                  <a:gd name="connsiteX45" fmla="*/ 424743 w 679079"/>
                  <a:gd name="connsiteY45" fmla="*/ 3870 h 54993"/>
                  <a:gd name="connsiteX46" fmla="*/ 449481 w 679079"/>
                  <a:gd name="connsiteY46" fmla="*/ 14127 h 54993"/>
                  <a:gd name="connsiteX47" fmla="*/ 461944 w 679079"/>
                  <a:gd name="connsiteY47" fmla="*/ 8086 h 54993"/>
                  <a:gd name="connsiteX48" fmla="*/ 534506 w 679079"/>
                  <a:gd name="connsiteY48" fmla="*/ 3870 h 54993"/>
                  <a:gd name="connsiteX49" fmla="*/ 559423 w 679079"/>
                  <a:gd name="connsiteY49" fmla="*/ 14127 h 54993"/>
                  <a:gd name="connsiteX50" fmla="*/ 572251 w 679079"/>
                  <a:gd name="connsiteY50" fmla="*/ 7900 h 54993"/>
                  <a:gd name="connsiteX51" fmla="*/ 614398 w 679079"/>
                  <a:gd name="connsiteY51" fmla="*/ 18 h 54993"/>
                  <a:gd name="connsiteX52" fmla="*/ 672852 w 679079"/>
                  <a:gd name="connsiteY52" fmla="*/ 16146 h 54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679079" h="54993">
                    <a:moveTo>
                      <a:pt x="679079" y="52245"/>
                    </a:moveTo>
                    <a:cubicBezTo>
                      <a:pt x="676168" y="54061"/>
                      <a:pt x="672803" y="55018"/>
                      <a:pt x="669373" y="54993"/>
                    </a:cubicBezTo>
                    <a:cubicBezTo>
                      <a:pt x="664589" y="55010"/>
                      <a:pt x="659992" y="53169"/>
                      <a:pt x="656546" y="49861"/>
                    </a:cubicBezTo>
                    <a:cubicBezTo>
                      <a:pt x="644553" y="40504"/>
                      <a:pt x="629577" y="35817"/>
                      <a:pt x="614398" y="36668"/>
                    </a:cubicBezTo>
                    <a:cubicBezTo>
                      <a:pt x="601546" y="36287"/>
                      <a:pt x="588849" y="39523"/>
                      <a:pt x="577748" y="46017"/>
                    </a:cubicBezTo>
                    <a:cubicBezTo>
                      <a:pt x="575786" y="47096"/>
                      <a:pt x="573945" y="48393"/>
                      <a:pt x="572251" y="49861"/>
                    </a:cubicBezTo>
                    <a:cubicBezTo>
                      <a:pt x="564961" y="56680"/>
                      <a:pt x="553610" y="56607"/>
                      <a:pt x="546417" y="49682"/>
                    </a:cubicBezTo>
                    <a:cubicBezTo>
                      <a:pt x="544666" y="48061"/>
                      <a:pt x="542696" y="46699"/>
                      <a:pt x="540555" y="45644"/>
                    </a:cubicBezTo>
                    <a:lnTo>
                      <a:pt x="540555" y="45466"/>
                    </a:lnTo>
                    <a:cubicBezTo>
                      <a:pt x="529479" y="39466"/>
                      <a:pt x="517049" y="36441"/>
                      <a:pt x="504456" y="36668"/>
                    </a:cubicBezTo>
                    <a:cubicBezTo>
                      <a:pt x="490899" y="36255"/>
                      <a:pt x="477520" y="39823"/>
                      <a:pt x="465974" y="46934"/>
                    </a:cubicBezTo>
                    <a:cubicBezTo>
                      <a:pt x="464668" y="47801"/>
                      <a:pt x="463444" y="48782"/>
                      <a:pt x="462309" y="49861"/>
                    </a:cubicBezTo>
                    <a:cubicBezTo>
                      <a:pt x="455019" y="56680"/>
                      <a:pt x="443668" y="56607"/>
                      <a:pt x="436476" y="49682"/>
                    </a:cubicBezTo>
                    <a:cubicBezTo>
                      <a:pt x="434246" y="47736"/>
                      <a:pt x="431781" y="46074"/>
                      <a:pt x="429146" y="44728"/>
                    </a:cubicBezTo>
                    <a:cubicBezTo>
                      <a:pt x="406588" y="33603"/>
                      <a:pt x="380065" y="34017"/>
                      <a:pt x="357865" y="45831"/>
                    </a:cubicBezTo>
                    <a:cubicBezTo>
                      <a:pt x="355918" y="47015"/>
                      <a:pt x="354078" y="48361"/>
                      <a:pt x="352367" y="49861"/>
                    </a:cubicBezTo>
                    <a:cubicBezTo>
                      <a:pt x="345078" y="56680"/>
                      <a:pt x="333726" y="56607"/>
                      <a:pt x="326534" y="49682"/>
                    </a:cubicBezTo>
                    <a:cubicBezTo>
                      <a:pt x="324871" y="48247"/>
                      <a:pt x="323096" y="46958"/>
                      <a:pt x="321215" y="45831"/>
                    </a:cubicBezTo>
                    <a:cubicBezTo>
                      <a:pt x="310074" y="39474"/>
                      <a:pt x="297392" y="36304"/>
                      <a:pt x="284565" y="36668"/>
                    </a:cubicBezTo>
                    <a:cubicBezTo>
                      <a:pt x="272532" y="36433"/>
                      <a:pt x="260629" y="39206"/>
                      <a:pt x="249934" y="44728"/>
                    </a:cubicBezTo>
                    <a:cubicBezTo>
                      <a:pt x="247233" y="46123"/>
                      <a:pt x="244704" y="47850"/>
                      <a:pt x="242425" y="49861"/>
                    </a:cubicBezTo>
                    <a:cubicBezTo>
                      <a:pt x="235136" y="56680"/>
                      <a:pt x="223776" y="56607"/>
                      <a:pt x="216584" y="49682"/>
                    </a:cubicBezTo>
                    <a:cubicBezTo>
                      <a:pt x="216405" y="49496"/>
                      <a:pt x="215303" y="48580"/>
                      <a:pt x="213105" y="46934"/>
                    </a:cubicBezTo>
                    <a:cubicBezTo>
                      <a:pt x="201543" y="39847"/>
                      <a:pt x="188172" y="36287"/>
                      <a:pt x="174623" y="36668"/>
                    </a:cubicBezTo>
                    <a:cubicBezTo>
                      <a:pt x="162006" y="36385"/>
                      <a:pt x="149543" y="39490"/>
                      <a:pt x="138524" y="45644"/>
                    </a:cubicBezTo>
                    <a:cubicBezTo>
                      <a:pt x="136367" y="46828"/>
                      <a:pt x="134332" y="48239"/>
                      <a:pt x="132483" y="49861"/>
                    </a:cubicBezTo>
                    <a:cubicBezTo>
                      <a:pt x="125194" y="56680"/>
                      <a:pt x="113834" y="56607"/>
                      <a:pt x="106642" y="49682"/>
                    </a:cubicBezTo>
                    <a:cubicBezTo>
                      <a:pt x="105004" y="48280"/>
                      <a:pt x="103220" y="47047"/>
                      <a:pt x="101331" y="46017"/>
                    </a:cubicBezTo>
                    <a:cubicBezTo>
                      <a:pt x="90247" y="39498"/>
                      <a:pt x="77533" y="36255"/>
                      <a:pt x="64681" y="36668"/>
                    </a:cubicBezTo>
                    <a:cubicBezTo>
                      <a:pt x="49502" y="35817"/>
                      <a:pt x="34526" y="40504"/>
                      <a:pt x="22533" y="49861"/>
                    </a:cubicBezTo>
                    <a:cubicBezTo>
                      <a:pt x="16314" y="55447"/>
                      <a:pt x="7184" y="56339"/>
                      <a:pt x="0" y="52058"/>
                    </a:cubicBezTo>
                    <a:lnTo>
                      <a:pt x="6414" y="16146"/>
                    </a:lnTo>
                    <a:lnTo>
                      <a:pt x="6414" y="15960"/>
                    </a:lnTo>
                    <a:cubicBezTo>
                      <a:pt x="23904" y="5175"/>
                      <a:pt x="44134" y="-363"/>
                      <a:pt x="64681" y="18"/>
                    </a:cubicBezTo>
                    <a:cubicBezTo>
                      <a:pt x="79114" y="-144"/>
                      <a:pt x="93433" y="2532"/>
                      <a:pt x="106828" y="7900"/>
                    </a:cubicBezTo>
                    <a:cubicBezTo>
                      <a:pt x="111239" y="9684"/>
                      <a:pt x="115520" y="11768"/>
                      <a:pt x="119656" y="14127"/>
                    </a:cubicBezTo>
                    <a:cubicBezTo>
                      <a:pt x="127448" y="9578"/>
                      <a:pt x="135832" y="6132"/>
                      <a:pt x="144573" y="3870"/>
                    </a:cubicBezTo>
                    <a:cubicBezTo>
                      <a:pt x="168598" y="-2438"/>
                      <a:pt x="194002" y="-963"/>
                      <a:pt x="217135" y="8086"/>
                    </a:cubicBezTo>
                    <a:cubicBezTo>
                      <a:pt x="221457" y="9732"/>
                      <a:pt x="225625" y="11759"/>
                      <a:pt x="229598" y="14127"/>
                    </a:cubicBezTo>
                    <a:cubicBezTo>
                      <a:pt x="237309" y="9546"/>
                      <a:pt x="245644" y="6092"/>
                      <a:pt x="254336" y="3870"/>
                    </a:cubicBezTo>
                    <a:cubicBezTo>
                      <a:pt x="264196" y="1235"/>
                      <a:pt x="274364" y="-63"/>
                      <a:pt x="284565" y="18"/>
                    </a:cubicBezTo>
                    <a:cubicBezTo>
                      <a:pt x="297027" y="-103"/>
                      <a:pt x="309417" y="1875"/>
                      <a:pt x="321215" y="5889"/>
                    </a:cubicBezTo>
                    <a:cubicBezTo>
                      <a:pt x="327604" y="7957"/>
                      <a:pt x="333750" y="10722"/>
                      <a:pt x="339540" y="14127"/>
                    </a:cubicBezTo>
                    <a:cubicBezTo>
                      <a:pt x="345329" y="10722"/>
                      <a:pt x="351475" y="7957"/>
                      <a:pt x="357865" y="5889"/>
                    </a:cubicBezTo>
                    <a:cubicBezTo>
                      <a:pt x="369662" y="1875"/>
                      <a:pt x="382052" y="-103"/>
                      <a:pt x="394515" y="18"/>
                    </a:cubicBezTo>
                    <a:cubicBezTo>
                      <a:pt x="404715" y="-63"/>
                      <a:pt x="414891" y="1235"/>
                      <a:pt x="424743" y="3870"/>
                    </a:cubicBezTo>
                    <a:cubicBezTo>
                      <a:pt x="433443" y="6092"/>
                      <a:pt x="441770" y="9546"/>
                      <a:pt x="449481" y="14127"/>
                    </a:cubicBezTo>
                    <a:cubicBezTo>
                      <a:pt x="453455" y="11759"/>
                      <a:pt x="457622" y="9732"/>
                      <a:pt x="461944" y="8086"/>
                    </a:cubicBezTo>
                    <a:cubicBezTo>
                      <a:pt x="485077" y="-963"/>
                      <a:pt x="510481" y="-2438"/>
                      <a:pt x="534506" y="3870"/>
                    </a:cubicBezTo>
                    <a:cubicBezTo>
                      <a:pt x="543247" y="6132"/>
                      <a:pt x="551631" y="9578"/>
                      <a:pt x="559423" y="14127"/>
                    </a:cubicBezTo>
                    <a:cubicBezTo>
                      <a:pt x="563559" y="11768"/>
                      <a:pt x="567840" y="9684"/>
                      <a:pt x="572251" y="7900"/>
                    </a:cubicBezTo>
                    <a:cubicBezTo>
                      <a:pt x="585646" y="2532"/>
                      <a:pt x="599965" y="-144"/>
                      <a:pt x="614398" y="18"/>
                    </a:cubicBezTo>
                    <a:cubicBezTo>
                      <a:pt x="635026" y="-338"/>
                      <a:pt x="655321" y="5256"/>
                      <a:pt x="672852" y="16146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7029027-863C-FD8A-082B-D2C8BB51C40E}"/>
                  </a:ext>
                </a:extLst>
              </p:cNvPr>
              <p:cNvSpPr/>
              <p:nvPr/>
            </p:nvSpPr>
            <p:spPr>
              <a:xfrm>
                <a:off x="9899900" y="5676317"/>
                <a:ext cx="710782" cy="52810"/>
              </a:xfrm>
              <a:custGeom>
                <a:avLst/>
                <a:gdLst>
                  <a:gd name="connsiteX0" fmla="*/ 710783 w 710782"/>
                  <a:gd name="connsiteY0" fmla="*/ 51335 h 52810"/>
                  <a:gd name="connsiteX1" fmla="*/ 703453 w 710782"/>
                  <a:gd name="connsiteY1" fmla="*/ 52795 h 52810"/>
                  <a:gd name="connsiteX2" fmla="*/ 691915 w 710782"/>
                  <a:gd name="connsiteY2" fmla="*/ 48765 h 52810"/>
                  <a:gd name="connsiteX3" fmla="*/ 645372 w 710782"/>
                  <a:gd name="connsiteY3" fmla="*/ 36675 h 52810"/>
                  <a:gd name="connsiteX4" fmla="*/ 606160 w 710782"/>
                  <a:gd name="connsiteY4" fmla="*/ 44556 h 52810"/>
                  <a:gd name="connsiteX5" fmla="*/ 599009 w 710782"/>
                  <a:gd name="connsiteY5" fmla="*/ 48765 h 52810"/>
                  <a:gd name="connsiteX6" fmla="*/ 575559 w 710782"/>
                  <a:gd name="connsiteY6" fmla="*/ 48586 h 52810"/>
                  <a:gd name="connsiteX7" fmla="*/ 569324 w 710782"/>
                  <a:gd name="connsiteY7" fmla="*/ 44921 h 52810"/>
                  <a:gd name="connsiteX8" fmla="*/ 529382 w 710782"/>
                  <a:gd name="connsiteY8" fmla="*/ 36675 h 52810"/>
                  <a:gd name="connsiteX9" fmla="*/ 489796 w 710782"/>
                  <a:gd name="connsiteY9" fmla="*/ 44735 h 52810"/>
                  <a:gd name="connsiteX10" fmla="*/ 482839 w 710782"/>
                  <a:gd name="connsiteY10" fmla="*/ 48765 h 52810"/>
                  <a:gd name="connsiteX11" fmla="*/ 459568 w 710782"/>
                  <a:gd name="connsiteY11" fmla="*/ 48586 h 52810"/>
                  <a:gd name="connsiteX12" fmla="*/ 452968 w 710782"/>
                  <a:gd name="connsiteY12" fmla="*/ 44921 h 52810"/>
                  <a:gd name="connsiteX13" fmla="*/ 413391 w 710782"/>
                  <a:gd name="connsiteY13" fmla="*/ 36675 h 52810"/>
                  <a:gd name="connsiteX14" fmla="*/ 373627 w 710782"/>
                  <a:gd name="connsiteY14" fmla="*/ 44735 h 52810"/>
                  <a:gd name="connsiteX15" fmla="*/ 366849 w 710782"/>
                  <a:gd name="connsiteY15" fmla="*/ 48765 h 52810"/>
                  <a:gd name="connsiteX16" fmla="*/ 343578 w 710782"/>
                  <a:gd name="connsiteY16" fmla="*/ 48586 h 52810"/>
                  <a:gd name="connsiteX17" fmla="*/ 336977 w 710782"/>
                  <a:gd name="connsiteY17" fmla="*/ 44921 h 52810"/>
                  <a:gd name="connsiteX18" fmla="*/ 336977 w 710782"/>
                  <a:gd name="connsiteY18" fmla="*/ 44735 h 52810"/>
                  <a:gd name="connsiteX19" fmla="*/ 297214 w 710782"/>
                  <a:gd name="connsiteY19" fmla="*/ 36675 h 52810"/>
                  <a:gd name="connsiteX20" fmla="*/ 257637 w 710782"/>
                  <a:gd name="connsiteY20" fmla="*/ 44735 h 52810"/>
                  <a:gd name="connsiteX21" fmla="*/ 250858 w 710782"/>
                  <a:gd name="connsiteY21" fmla="*/ 48765 h 52810"/>
                  <a:gd name="connsiteX22" fmla="*/ 227400 w 710782"/>
                  <a:gd name="connsiteY22" fmla="*/ 48586 h 52810"/>
                  <a:gd name="connsiteX23" fmla="*/ 220808 w 710782"/>
                  <a:gd name="connsiteY23" fmla="*/ 44921 h 52810"/>
                  <a:gd name="connsiteX24" fmla="*/ 181223 w 710782"/>
                  <a:gd name="connsiteY24" fmla="*/ 36675 h 52810"/>
                  <a:gd name="connsiteX25" fmla="*/ 141281 w 710782"/>
                  <a:gd name="connsiteY25" fmla="*/ 44921 h 52810"/>
                  <a:gd name="connsiteX26" fmla="*/ 134681 w 710782"/>
                  <a:gd name="connsiteY26" fmla="*/ 48765 h 52810"/>
                  <a:gd name="connsiteX27" fmla="*/ 111410 w 710782"/>
                  <a:gd name="connsiteY27" fmla="*/ 48586 h 52810"/>
                  <a:gd name="connsiteX28" fmla="*/ 104452 w 710782"/>
                  <a:gd name="connsiteY28" fmla="*/ 44556 h 52810"/>
                  <a:gd name="connsiteX29" fmla="*/ 65232 w 710782"/>
                  <a:gd name="connsiteY29" fmla="*/ 36675 h 52810"/>
                  <a:gd name="connsiteX30" fmla="*/ 18690 w 710782"/>
                  <a:gd name="connsiteY30" fmla="*/ 48765 h 52810"/>
                  <a:gd name="connsiteX31" fmla="*/ 0 w 710782"/>
                  <a:gd name="connsiteY31" fmla="*/ 51335 h 52810"/>
                  <a:gd name="connsiteX32" fmla="*/ 6600 w 710782"/>
                  <a:gd name="connsiteY32" fmla="*/ 13217 h 52810"/>
                  <a:gd name="connsiteX33" fmla="*/ 65232 w 710782"/>
                  <a:gd name="connsiteY33" fmla="*/ 25 h 52810"/>
                  <a:gd name="connsiteX34" fmla="*/ 109577 w 710782"/>
                  <a:gd name="connsiteY34" fmla="*/ 7169 h 52810"/>
                  <a:gd name="connsiteX35" fmla="*/ 123142 w 710782"/>
                  <a:gd name="connsiteY35" fmla="*/ 13039 h 52810"/>
                  <a:gd name="connsiteX36" fmla="*/ 146957 w 710782"/>
                  <a:gd name="connsiteY36" fmla="*/ 4055 h 52810"/>
                  <a:gd name="connsiteX37" fmla="*/ 181223 w 710782"/>
                  <a:gd name="connsiteY37" fmla="*/ 25 h 52810"/>
                  <a:gd name="connsiteX38" fmla="*/ 224100 w 710782"/>
                  <a:gd name="connsiteY38" fmla="*/ 6625 h 52810"/>
                  <a:gd name="connsiteX39" fmla="*/ 239312 w 710782"/>
                  <a:gd name="connsiteY39" fmla="*/ 13039 h 52810"/>
                  <a:gd name="connsiteX40" fmla="*/ 260937 w 710782"/>
                  <a:gd name="connsiteY40" fmla="*/ 4606 h 52810"/>
                  <a:gd name="connsiteX41" fmla="*/ 297214 w 710782"/>
                  <a:gd name="connsiteY41" fmla="*/ 25 h 52810"/>
                  <a:gd name="connsiteX42" fmla="*/ 336977 w 710782"/>
                  <a:gd name="connsiteY42" fmla="*/ 5709 h 52810"/>
                  <a:gd name="connsiteX43" fmla="*/ 355302 w 710782"/>
                  <a:gd name="connsiteY43" fmla="*/ 13039 h 52810"/>
                  <a:gd name="connsiteX44" fmla="*/ 373627 w 710782"/>
                  <a:gd name="connsiteY44" fmla="*/ 5709 h 52810"/>
                  <a:gd name="connsiteX45" fmla="*/ 413391 w 710782"/>
                  <a:gd name="connsiteY45" fmla="*/ 25 h 52810"/>
                  <a:gd name="connsiteX46" fmla="*/ 449668 w 710782"/>
                  <a:gd name="connsiteY46" fmla="*/ 4606 h 52810"/>
                  <a:gd name="connsiteX47" fmla="*/ 471293 w 710782"/>
                  <a:gd name="connsiteY47" fmla="*/ 13039 h 52810"/>
                  <a:gd name="connsiteX48" fmla="*/ 486504 w 710782"/>
                  <a:gd name="connsiteY48" fmla="*/ 6625 h 52810"/>
                  <a:gd name="connsiteX49" fmla="*/ 529382 w 710782"/>
                  <a:gd name="connsiteY49" fmla="*/ 25 h 52810"/>
                  <a:gd name="connsiteX50" fmla="*/ 563648 w 710782"/>
                  <a:gd name="connsiteY50" fmla="*/ 4055 h 52810"/>
                  <a:gd name="connsiteX51" fmla="*/ 587462 w 710782"/>
                  <a:gd name="connsiteY51" fmla="*/ 13039 h 52810"/>
                  <a:gd name="connsiteX52" fmla="*/ 601028 w 710782"/>
                  <a:gd name="connsiteY52" fmla="*/ 7169 h 52810"/>
                  <a:gd name="connsiteX53" fmla="*/ 645372 w 710782"/>
                  <a:gd name="connsiteY53" fmla="*/ 25 h 52810"/>
                  <a:gd name="connsiteX54" fmla="*/ 704004 w 710782"/>
                  <a:gd name="connsiteY54" fmla="*/ 13217 h 5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710782" h="52810">
                    <a:moveTo>
                      <a:pt x="710783" y="51335"/>
                    </a:moveTo>
                    <a:cubicBezTo>
                      <a:pt x="708456" y="52276"/>
                      <a:pt x="705967" y="52770"/>
                      <a:pt x="703453" y="52795"/>
                    </a:cubicBezTo>
                    <a:cubicBezTo>
                      <a:pt x="699261" y="52835"/>
                      <a:pt x="695174" y="51408"/>
                      <a:pt x="691915" y="48765"/>
                    </a:cubicBezTo>
                    <a:cubicBezTo>
                      <a:pt x="678025" y="40008"/>
                      <a:pt x="661759" y="35783"/>
                      <a:pt x="645372" y="36675"/>
                    </a:cubicBezTo>
                    <a:cubicBezTo>
                      <a:pt x="631880" y="36367"/>
                      <a:pt x="618485" y="39059"/>
                      <a:pt x="606160" y="44556"/>
                    </a:cubicBezTo>
                    <a:cubicBezTo>
                      <a:pt x="603622" y="45692"/>
                      <a:pt x="601230" y="47102"/>
                      <a:pt x="599009" y="48765"/>
                    </a:cubicBezTo>
                    <a:cubicBezTo>
                      <a:pt x="592084" y="54116"/>
                      <a:pt x="582394" y="54043"/>
                      <a:pt x="575559" y="48586"/>
                    </a:cubicBezTo>
                    <a:cubicBezTo>
                      <a:pt x="573597" y="47167"/>
                      <a:pt x="571513" y="45943"/>
                      <a:pt x="569324" y="44921"/>
                    </a:cubicBezTo>
                    <a:cubicBezTo>
                      <a:pt x="556812" y="39172"/>
                      <a:pt x="543150" y="36351"/>
                      <a:pt x="529382" y="36675"/>
                    </a:cubicBezTo>
                    <a:cubicBezTo>
                      <a:pt x="515751" y="36391"/>
                      <a:pt x="502235" y="39148"/>
                      <a:pt x="489796" y="44735"/>
                    </a:cubicBezTo>
                    <a:cubicBezTo>
                      <a:pt x="487356" y="45854"/>
                      <a:pt x="485021" y="47200"/>
                      <a:pt x="482839" y="48765"/>
                    </a:cubicBezTo>
                    <a:cubicBezTo>
                      <a:pt x="475980" y="54116"/>
                      <a:pt x="466339" y="54043"/>
                      <a:pt x="459568" y="48586"/>
                    </a:cubicBezTo>
                    <a:cubicBezTo>
                      <a:pt x="457525" y="47094"/>
                      <a:pt x="455311" y="45862"/>
                      <a:pt x="452968" y="44921"/>
                    </a:cubicBezTo>
                    <a:cubicBezTo>
                      <a:pt x="440603" y="39116"/>
                      <a:pt x="427045" y="36294"/>
                      <a:pt x="413391" y="36675"/>
                    </a:cubicBezTo>
                    <a:cubicBezTo>
                      <a:pt x="399704" y="36399"/>
                      <a:pt x="386122" y="39148"/>
                      <a:pt x="373627" y="44735"/>
                    </a:cubicBezTo>
                    <a:cubicBezTo>
                      <a:pt x="371227" y="45821"/>
                      <a:pt x="368949" y="47175"/>
                      <a:pt x="366849" y="48765"/>
                    </a:cubicBezTo>
                    <a:cubicBezTo>
                      <a:pt x="359989" y="54116"/>
                      <a:pt x="350348" y="54043"/>
                      <a:pt x="343578" y="48586"/>
                    </a:cubicBezTo>
                    <a:cubicBezTo>
                      <a:pt x="341542" y="47094"/>
                      <a:pt x="339321" y="45862"/>
                      <a:pt x="336977" y="44921"/>
                    </a:cubicBezTo>
                    <a:lnTo>
                      <a:pt x="336977" y="44735"/>
                    </a:lnTo>
                    <a:cubicBezTo>
                      <a:pt x="324498" y="39083"/>
                      <a:pt x="310909" y="36326"/>
                      <a:pt x="297214" y="36675"/>
                    </a:cubicBezTo>
                    <a:cubicBezTo>
                      <a:pt x="283592" y="36391"/>
                      <a:pt x="270067" y="39148"/>
                      <a:pt x="257637" y="44735"/>
                    </a:cubicBezTo>
                    <a:cubicBezTo>
                      <a:pt x="255236" y="45821"/>
                      <a:pt x="252958" y="47175"/>
                      <a:pt x="250858" y="48765"/>
                    </a:cubicBezTo>
                    <a:cubicBezTo>
                      <a:pt x="243933" y="54116"/>
                      <a:pt x="234244" y="54043"/>
                      <a:pt x="227400" y="48586"/>
                    </a:cubicBezTo>
                    <a:cubicBezTo>
                      <a:pt x="225365" y="47094"/>
                      <a:pt x="223151" y="45862"/>
                      <a:pt x="220808" y="44921"/>
                    </a:cubicBezTo>
                    <a:cubicBezTo>
                      <a:pt x="208435" y="39116"/>
                      <a:pt x="194886" y="36294"/>
                      <a:pt x="181223" y="36675"/>
                    </a:cubicBezTo>
                    <a:cubicBezTo>
                      <a:pt x="167455" y="36375"/>
                      <a:pt x="153800" y="39189"/>
                      <a:pt x="141281" y="44921"/>
                    </a:cubicBezTo>
                    <a:cubicBezTo>
                      <a:pt x="138946" y="45959"/>
                      <a:pt x="136740" y="47248"/>
                      <a:pt x="134681" y="48765"/>
                    </a:cubicBezTo>
                    <a:cubicBezTo>
                      <a:pt x="127829" y="54116"/>
                      <a:pt x="118188" y="54043"/>
                      <a:pt x="111410" y="48586"/>
                    </a:cubicBezTo>
                    <a:cubicBezTo>
                      <a:pt x="109245" y="46997"/>
                      <a:pt x="106909" y="45643"/>
                      <a:pt x="104452" y="44556"/>
                    </a:cubicBezTo>
                    <a:cubicBezTo>
                      <a:pt x="92120" y="39059"/>
                      <a:pt x="78733" y="36367"/>
                      <a:pt x="65232" y="36675"/>
                    </a:cubicBezTo>
                    <a:cubicBezTo>
                      <a:pt x="48837" y="35710"/>
                      <a:pt x="32547" y="39943"/>
                      <a:pt x="18690" y="48765"/>
                    </a:cubicBezTo>
                    <a:cubicBezTo>
                      <a:pt x="13411" y="53013"/>
                      <a:pt x="6227" y="53995"/>
                      <a:pt x="0" y="51335"/>
                    </a:cubicBezTo>
                    <a:lnTo>
                      <a:pt x="6600" y="13217"/>
                    </a:lnTo>
                    <a:cubicBezTo>
                      <a:pt x="24787" y="4144"/>
                      <a:pt x="44912" y="-380"/>
                      <a:pt x="65232" y="25"/>
                    </a:cubicBezTo>
                    <a:cubicBezTo>
                      <a:pt x="80314" y="-72"/>
                      <a:pt x="95298" y="2344"/>
                      <a:pt x="109577" y="7169"/>
                    </a:cubicBezTo>
                    <a:cubicBezTo>
                      <a:pt x="114223" y="8823"/>
                      <a:pt x="118756" y="10785"/>
                      <a:pt x="123142" y="13039"/>
                    </a:cubicBezTo>
                    <a:cubicBezTo>
                      <a:pt x="130732" y="9188"/>
                      <a:pt x="138719" y="6171"/>
                      <a:pt x="146957" y="4055"/>
                    </a:cubicBezTo>
                    <a:cubicBezTo>
                      <a:pt x="158171" y="1314"/>
                      <a:pt x="169685" y="-40"/>
                      <a:pt x="181223" y="25"/>
                    </a:cubicBezTo>
                    <a:cubicBezTo>
                      <a:pt x="195777" y="-97"/>
                      <a:pt x="210259" y="2125"/>
                      <a:pt x="224100" y="6625"/>
                    </a:cubicBezTo>
                    <a:cubicBezTo>
                      <a:pt x="229322" y="8393"/>
                      <a:pt x="234406" y="10534"/>
                      <a:pt x="239312" y="13039"/>
                    </a:cubicBezTo>
                    <a:cubicBezTo>
                      <a:pt x="246212" y="9496"/>
                      <a:pt x="253461" y="6666"/>
                      <a:pt x="260937" y="4606"/>
                    </a:cubicBezTo>
                    <a:cubicBezTo>
                      <a:pt x="272783" y="1541"/>
                      <a:pt x="284978" y="1"/>
                      <a:pt x="297214" y="25"/>
                    </a:cubicBezTo>
                    <a:cubicBezTo>
                      <a:pt x="310682" y="-121"/>
                      <a:pt x="324093" y="1793"/>
                      <a:pt x="336977" y="5709"/>
                    </a:cubicBezTo>
                    <a:cubicBezTo>
                      <a:pt x="343294" y="7590"/>
                      <a:pt x="349432" y="10039"/>
                      <a:pt x="355302" y="13039"/>
                    </a:cubicBezTo>
                    <a:cubicBezTo>
                      <a:pt x="361173" y="10039"/>
                      <a:pt x="367311" y="7590"/>
                      <a:pt x="373627" y="5709"/>
                    </a:cubicBezTo>
                    <a:cubicBezTo>
                      <a:pt x="386512" y="1793"/>
                      <a:pt x="399923" y="-121"/>
                      <a:pt x="413391" y="25"/>
                    </a:cubicBezTo>
                    <a:cubicBezTo>
                      <a:pt x="425626" y="1"/>
                      <a:pt x="437822" y="1541"/>
                      <a:pt x="449668" y="4606"/>
                    </a:cubicBezTo>
                    <a:cubicBezTo>
                      <a:pt x="457144" y="6666"/>
                      <a:pt x="464393" y="9496"/>
                      <a:pt x="471293" y="13039"/>
                    </a:cubicBezTo>
                    <a:cubicBezTo>
                      <a:pt x="476199" y="10534"/>
                      <a:pt x="481283" y="8393"/>
                      <a:pt x="486504" y="6625"/>
                    </a:cubicBezTo>
                    <a:cubicBezTo>
                      <a:pt x="500345" y="2125"/>
                      <a:pt x="514827" y="-97"/>
                      <a:pt x="529382" y="25"/>
                    </a:cubicBezTo>
                    <a:cubicBezTo>
                      <a:pt x="540920" y="-40"/>
                      <a:pt x="552434" y="1314"/>
                      <a:pt x="563648" y="4055"/>
                    </a:cubicBezTo>
                    <a:cubicBezTo>
                      <a:pt x="571886" y="6171"/>
                      <a:pt x="579873" y="9188"/>
                      <a:pt x="587462" y="13039"/>
                    </a:cubicBezTo>
                    <a:cubicBezTo>
                      <a:pt x="591849" y="10785"/>
                      <a:pt x="596381" y="8823"/>
                      <a:pt x="601028" y="7169"/>
                    </a:cubicBezTo>
                    <a:cubicBezTo>
                      <a:pt x="615306" y="2344"/>
                      <a:pt x="630291" y="-72"/>
                      <a:pt x="645372" y="25"/>
                    </a:cubicBezTo>
                    <a:cubicBezTo>
                      <a:pt x="665692" y="-380"/>
                      <a:pt x="685817" y="4144"/>
                      <a:pt x="704004" y="13217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5BBA1DD-361B-7498-7BF3-A0D8162641AB}"/>
                  </a:ext>
                </a:extLst>
              </p:cNvPr>
              <p:cNvSpPr/>
              <p:nvPr/>
            </p:nvSpPr>
            <p:spPr>
              <a:xfrm>
                <a:off x="9883407" y="5768127"/>
                <a:ext cx="743589" cy="55002"/>
              </a:xfrm>
              <a:custGeom>
                <a:avLst/>
                <a:gdLst>
                  <a:gd name="connsiteX0" fmla="*/ 743590 w 743589"/>
                  <a:gd name="connsiteY0" fmla="*/ 54078 h 55002"/>
                  <a:gd name="connsiteX1" fmla="*/ 738270 w 743589"/>
                  <a:gd name="connsiteY1" fmla="*/ 54994 h 55002"/>
                  <a:gd name="connsiteX2" fmla="*/ 726181 w 743589"/>
                  <a:gd name="connsiteY2" fmla="*/ 50413 h 55002"/>
                  <a:gd name="connsiteX3" fmla="*/ 677255 w 743589"/>
                  <a:gd name="connsiteY3" fmla="*/ 36669 h 55002"/>
                  <a:gd name="connsiteX4" fmla="*/ 635659 w 743589"/>
                  <a:gd name="connsiteY4" fmla="*/ 45831 h 55002"/>
                  <a:gd name="connsiteX5" fmla="*/ 628150 w 743589"/>
                  <a:gd name="connsiteY5" fmla="*/ 50413 h 55002"/>
                  <a:gd name="connsiteX6" fmla="*/ 603776 w 743589"/>
                  <a:gd name="connsiteY6" fmla="*/ 50226 h 55002"/>
                  <a:gd name="connsiteX7" fmla="*/ 598830 w 743589"/>
                  <a:gd name="connsiteY7" fmla="*/ 46926 h 55002"/>
                  <a:gd name="connsiteX8" fmla="*/ 555037 w 743589"/>
                  <a:gd name="connsiteY8" fmla="*/ 36669 h 55002"/>
                  <a:gd name="connsiteX9" fmla="*/ 513076 w 743589"/>
                  <a:gd name="connsiteY9" fmla="*/ 46010 h 55002"/>
                  <a:gd name="connsiteX10" fmla="*/ 506111 w 743589"/>
                  <a:gd name="connsiteY10" fmla="*/ 50413 h 55002"/>
                  <a:gd name="connsiteX11" fmla="*/ 481737 w 743589"/>
                  <a:gd name="connsiteY11" fmla="*/ 50226 h 55002"/>
                  <a:gd name="connsiteX12" fmla="*/ 476426 w 743589"/>
                  <a:gd name="connsiteY12" fmla="*/ 46748 h 55002"/>
                  <a:gd name="connsiteX13" fmla="*/ 432811 w 743589"/>
                  <a:gd name="connsiteY13" fmla="*/ 36669 h 55002"/>
                  <a:gd name="connsiteX14" fmla="*/ 390120 w 743589"/>
                  <a:gd name="connsiteY14" fmla="*/ 46375 h 55002"/>
                  <a:gd name="connsiteX15" fmla="*/ 383893 w 743589"/>
                  <a:gd name="connsiteY15" fmla="*/ 50413 h 55002"/>
                  <a:gd name="connsiteX16" fmla="*/ 359519 w 743589"/>
                  <a:gd name="connsiteY16" fmla="*/ 50226 h 55002"/>
                  <a:gd name="connsiteX17" fmla="*/ 353470 w 743589"/>
                  <a:gd name="connsiteY17" fmla="*/ 46375 h 55002"/>
                  <a:gd name="connsiteX18" fmla="*/ 310779 w 743589"/>
                  <a:gd name="connsiteY18" fmla="*/ 36669 h 55002"/>
                  <a:gd name="connsiteX19" fmla="*/ 267164 w 743589"/>
                  <a:gd name="connsiteY19" fmla="*/ 46926 h 55002"/>
                  <a:gd name="connsiteX20" fmla="*/ 261666 w 743589"/>
                  <a:gd name="connsiteY20" fmla="*/ 50413 h 55002"/>
                  <a:gd name="connsiteX21" fmla="*/ 237301 w 743589"/>
                  <a:gd name="connsiteY21" fmla="*/ 50226 h 55002"/>
                  <a:gd name="connsiteX22" fmla="*/ 230514 w 743589"/>
                  <a:gd name="connsiteY22" fmla="*/ 45831 h 55002"/>
                  <a:gd name="connsiteX23" fmla="*/ 188553 w 743589"/>
                  <a:gd name="connsiteY23" fmla="*/ 36669 h 55002"/>
                  <a:gd name="connsiteX24" fmla="*/ 144759 w 743589"/>
                  <a:gd name="connsiteY24" fmla="*/ 46926 h 55002"/>
                  <a:gd name="connsiteX25" fmla="*/ 139635 w 743589"/>
                  <a:gd name="connsiteY25" fmla="*/ 50413 h 55002"/>
                  <a:gd name="connsiteX26" fmla="*/ 115261 w 743589"/>
                  <a:gd name="connsiteY26" fmla="*/ 50226 h 55002"/>
                  <a:gd name="connsiteX27" fmla="*/ 107931 w 743589"/>
                  <a:gd name="connsiteY27" fmla="*/ 45645 h 55002"/>
                  <a:gd name="connsiteX28" fmla="*/ 66335 w 743589"/>
                  <a:gd name="connsiteY28" fmla="*/ 36669 h 55002"/>
                  <a:gd name="connsiteX29" fmla="*/ 17409 w 743589"/>
                  <a:gd name="connsiteY29" fmla="*/ 50413 h 55002"/>
                  <a:gd name="connsiteX30" fmla="*/ 0 w 743589"/>
                  <a:gd name="connsiteY30" fmla="*/ 53891 h 55002"/>
                  <a:gd name="connsiteX31" fmla="*/ 6965 w 743589"/>
                  <a:gd name="connsiteY31" fmla="*/ 13763 h 55002"/>
                  <a:gd name="connsiteX32" fmla="*/ 66335 w 743589"/>
                  <a:gd name="connsiteY32" fmla="*/ 19 h 55002"/>
                  <a:gd name="connsiteX33" fmla="*/ 113242 w 743589"/>
                  <a:gd name="connsiteY33" fmla="*/ 8079 h 55002"/>
                  <a:gd name="connsiteX34" fmla="*/ 127537 w 743589"/>
                  <a:gd name="connsiteY34" fmla="*/ 14679 h 55002"/>
                  <a:gd name="connsiteX35" fmla="*/ 150622 w 743589"/>
                  <a:gd name="connsiteY35" fmla="*/ 5151 h 55002"/>
                  <a:gd name="connsiteX36" fmla="*/ 188553 w 743589"/>
                  <a:gd name="connsiteY36" fmla="*/ 19 h 55002"/>
                  <a:gd name="connsiteX37" fmla="*/ 233084 w 743589"/>
                  <a:gd name="connsiteY37" fmla="*/ 7349 h 55002"/>
                  <a:gd name="connsiteX38" fmla="*/ 249577 w 743589"/>
                  <a:gd name="connsiteY38" fmla="*/ 14679 h 55002"/>
                  <a:gd name="connsiteX39" fmla="*/ 270099 w 743589"/>
                  <a:gd name="connsiteY39" fmla="*/ 6068 h 55002"/>
                  <a:gd name="connsiteX40" fmla="*/ 310779 w 743589"/>
                  <a:gd name="connsiteY40" fmla="*/ 19 h 55002"/>
                  <a:gd name="connsiteX41" fmla="*/ 353470 w 743589"/>
                  <a:gd name="connsiteY41" fmla="*/ 6797 h 55002"/>
                  <a:gd name="connsiteX42" fmla="*/ 371795 w 743589"/>
                  <a:gd name="connsiteY42" fmla="*/ 14679 h 55002"/>
                  <a:gd name="connsiteX43" fmla="*/ 390120 w 743589"/>
                  <a:gd name="connsiteY43" fmla="*/ 6797 h 55002"/>
                  <a:gd name="connsiteX44" fmla="*/ 432811 w 743589"/>
                  <a:gd name="connsiteY44" fmla="*/ 19 h 55002"/>
                  <a:gd name="connsiteX45" fmla="*/ 473490 w 743589"/>
                  <a:gd name="connsiteY45" fmla="*/ 6068 h 55002"/>
                  <a:gd name="connsiteX46" fmla="*/ 494013 w 743589"/>
                  <a:gd name="connsiteY46" fmla="*/ 14679 h 55002"/>
                  <a:gd name="connsiteX47" fmla="*/ 510505 w 743589"/>
                  <a:gd name="connsiteY47" fmla="*/ 7349 h 55002"/>
                  <a:gd name="connsiteX48" fmla="*/ 555037 w 743589"/>
                  <a:gd name="connsiteY48" fmla="*/ 19 h 55002"/>
                  <a:gd name="connsiteX49" fmla="*/ 592968 w 743589"/>
                  <a:gd name="connsiteY49" fmla="*/ 5151 h 55002"/>
                  <a:gd name="connsiteX50" fmla="*/ 616052 w 743589"/>
                  <a:gd name="connsiteY50" fmla="*/ 14679 h 55002"/>
                  <a:gd name="connsiteX51" fmla="*/ 630348 w 743589"/>
                  <a:gd name="connsiteY51" fmla="*/ 8079 h 55002"/>
                  <a:gd name="connsiteX52" fmla="*/ 677255 w 743589"/>
                  <a:gd name="connsiteY52" fmla="*/ 19 h 55002"/>
                  <a:gd name="connsiteX53" fmla="*/ 736624 w 743589"/>
                  <a:gd name="connsiteY53" fmla="*/ 13763 h 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743589" h="55002">
                    <a:moveTo>
                      <a:pt x="743590" y="54078"/>
                    </a:moveTo>
                    <a:cubicBezTo>
                      <a:pt x="741895" y="54751"/>
                      <a:pt x="740087" y="55059"/>
                      <a:pt x="738270" y="54994"/>
                    </a:cubicBezTo>
                    <a:cubicBezTo>
                      <a:pt x="733819" y="55002"/>
                      <a:pt x="729513" y="53372"/>
                      <a:pt x="726181" y="50413"/>
                    </a:cubicBezTo>
                    <a:cubicBezTo>
                      <a:pt x="711821" y="40577"/>
                      <a:pt x="694631" y="35744"/>
                      <a:pt x="677255" y="36669"/>
                    </a:cubicBezTo>
                    <a:cubicBezTo>
                      <a:pt x="662854" y="36312"/>
                      <a:pt x="648583" y="39458"/>
                      <a:pt x="635659" y="45831"/>
                    </a:cubicBezTo>
                    <a:cubicBezTo>
                      <a:pt x="633031" y="47137"/>
                      <a:pt x="630518" y="48669"/>
                      <a:pt x="628150" y="50413"/>
                    </a:cubicBezTo>
                    <a:cubicBezTo>
                      <a:pt x="621136" y="56494"/>
                      <a:pt x="610693" y="56421"/>
                      <a:pt x="603776" y="50226"/>
                    </a:cubicBezTo>
                    <a:cubicBezTo>
                      <a:pt x="602211" y="49002"/>
                      <a:pt x="600557" y="47899"/>
                      <a:pt x="598830" y="46926"/>
                    </a:cubicBezTo>
                    <a:cubicBezTo>
                      <a:pt x="585354" y="39791"/>
                      <a:pt x="570272" y="36255"/>
                      <a:pt x="555037" y="36669"/>
                    </a:cubicBezTo>
                    <a:cubicBezTo>
                      <a:pt x="540498" y="36336"/>
                      <a:pt x="526098" y="39547"/>
                      <a:pt x="513076" y="46010"/>
                    </a:cubicBezTo>
                    <a:cubicBezTo>
                      <a:pt x="510578" y="47194"/>
                      <a:pt x="508243" y="48669"/>
                      <a:pt x="506111" y="50413"/>
                    </a:cubicBezTo>
                    <a:cubicBezTo>
                      <a:pt x="499097" y="56494"/>
                      <a:pt x="488653" y="56421"/>
                      <a:pt x="481737" y="50226"/>
                    </a:cubicBezTo>
                    <a:cubicBezTo>
                      <a:pt x="480066" y="48921"/>
                      <a:pt x="478291" y="47761"/>
                      <a:pt x="476426" y="46748"/>
                    </a:cubicBezTo>
                    <a:cubicBezTo>
                      <a:pt x="463006" y="39661"/>
                      <a:pt x="447981" y="36182"/>
                      <a:pt x="432811" y="36669"/>
                    </a:cubicBezTo>
                    <a:cubicBezTo>
                      <a:pt x="417996" y="36312"/>
                      <a:pt x="403328" y="39653"/>
                      <a:pt x="390120" y="46375"/>
                    </a:cubicBezTo>
                    <a:cubicBezTo>
                      <a:pt x="387914" y="47510"/>
                      <a:pt x="385830" y="48864"/>
                      <a:pt x="383893" y="50413"/>
                    </a:cubicBezTo>
                    <a:cubicBezTo>
                      <a:pt x="376879" y="56494"/>
                      <a:pt x="366435" y="56421"/>
                      <a:pt x="359519" y="50226"/>
                    </a:cubicBezTo>
                    <a:cubicBezTo>
                      <a:pt x="357686" y="48677"/>
                      <a:pt x="355651" y="47380"/>
                      <a:pt x="353470" y="46375"/>
                    </a:cubicBezTo>
                    <a:cubicBezTo>
                      <a:pt x="340261" y="39653"/>
                      <a:pt x="325593" y="36312"/>
                      <a:pt x="310779" y="36669"/>
                    </a:cubicBezTo>
                    <a:cubicBezTo>
                      <a:pt x="295592" y="36182"/>
                      <a:pt x="280543" y="39726"/>
                      <a:pt x="267164" y="46926"/>
                    </a:cubicBezTo>
                    <a:cubicBezTo>
                      <a:pt x="265218" y="47891"/>
                      <a:pt x="263377" y="49058"/>
                      <a:pt x="261666" y="50413"/>
                    </a:cubicBezTo>
                    <a:cubicBezTo>
                      <a:pt x="254661" y="56494"/>
                      <a:pt x="244217" y="56421"/>
                      <a:pt x="237301" y="50226"/>
                    </a:cubicBezTo>
                    <a:cubicBezTo>
                      <a:pt x="235192" y="48531"/>
                      <a:pt x="232922" y="47056"/>
                      <a:pt x="230514" y="45831"/>
                    </a:cubicBezTo>
                    <a:cubicBezTo>
                      <a:pt x="217459" y="39482"/>
                      <a:pt x="203075" y="36344"/>
                      <a:pt x="188553" y="36669"/>
                    </a:cubicBezTo>
                    <a:cubicBezTo>
                      <a:pt x="173317" y="36255"/>
                      <a:pt x="158236" y="39791"/>
                      <a:pt x="144759" y="46926"/>
                    </a:cubicBezTo>
                    <a:cubicBezTo>
                      <a:pt x="142927" y="47891"/>
                      <a:pt x="141208" y="49058"/>
                      <a:pt x="139635" y="50413"/>
                    </a:cubicBezTo>
                    <a:cubicBezTo>
                      <a:pt x="132621" y="56494"/>
                      <a:pt x="122177" y="56421"/>
                      <a:pt x="115261" y="50226"/>
                    </a:cubicBezTo>
                    <a:cubicBezTo>
                      <a:pt x="113015" y="48410"/>
                      <a:pt x="110550" y="46869"/>
                      <a:pt x="107931" y="45645"/>
                    </a:cubicBezTo>
                    <a:cubicBezTo>
                      <a:pt x="94958" y="39442"/>
                      <a:pt x="80711" y="36369"/>
                      <a:pt x="66335" y="36669"/>
                    </a:cubicBezTo>
                    <a:cubicBezTo>
                      <a:pt x="48950" y="35663"/>
                      <a:pt x="31728" y="40504"/>
                      <a:pt x="17409" y="50413"/>
                    </a:cubicBezTo>
                    <a:cubicBezTo>
                      <a:pt x="12584" y="54475"/>
                      <a:pt x="6016" y="55788"/>
                      <a:pt x="0" y="53891"/>
                    </a:cubicBezTo>
                    <a:lnTo>
                      <a:pt x="6965" y="13763"/>
                    </a:lnTo>
                    <a:cubicBezTo>
                      <a:pt x="25331" y="4381"/>
                      <a:pt x="45715" y="-338"/>
                      <a:pt x="66335" y="19"/>
                    </a:cubicBezTo>
                    <a:cubicBezTo>
                      <a:pt x="82333" y="-143"/>
                      <a:pt x="98225" y="2589"/>
                      <a:pt x="113242" y="8079"/>
                    </a:cubicBezTo>
                    <a:cubicBezTo>
                      <a:pt x="118164" y="9927"/>
                      <a:pt x="122940" y="12133"/>
                      <a:pt x="127537" y="14679"/>
                    </a:cubicBezTo>
                    <a:cubicBezTo>
                      <a:pt x="134843" y="10633"/>
                      <a:pt x="142594" y="7438"/>
                      <a:pt x="150622" y="5151"/>
                    </a:cubicBezTo>
                    <a:cubicBezTo>
                      <a:pt x="162971" y="1681"/>
                      <a:pt x="175733" y="-46"/>
                      <a:pt x="188553" y="19"/>
                    </a:cubicBezTo>
                    <a:cubicBezTo>
                      <a:pt x="203707" y="-103"/>
                      <a:pt x="218773" y="2378"/>
                      <a:pt x="233084" y="7349"/>
                    </a:cubicBezTo>
                    <a:cubicBezTo>
                      <a:pt x="238801" y="9262"/>
                      <a:pt x="244322" y="11719"/>
                      <a:pt x="249577" y="14679"/>
                    </a:cubicBezTo>
                    <a:cubicBezTo>
                      <a:pt x="256080" y="11062"/>
                      <a:pt x="262964" y="8176"/>
                      <a:pt x="270099" y="6068"/>
                    </a:cubicBezTo>
                    <a:cubicBezTo>
                      <a:pt x="283259" y="1941"/>
                      <a:pt x="296987" y="-95"/>
                      <a:pt x="310779" y="19"/>
                    </a:cubicBezTo>
                    <a:cubicBezTo>
                      <a:pt x="325285" y="-103"/>
                      <a:pt x="339710" y="2192"/>
                      <a:pt x="353470" y="6797"/>
                    </a:cubicBezTo>
                    <a:cubicBezTo>
                      <a:pt x="359819" y="8841"/>
                      <a:pt x="365949" y="11476"/>
                      <a:pt x="371795" y="14679"/>
                    </a:cubicBezTo>
                    <a:cubicBezTo>
                      <a:pt x="377641" y="11476"/>
                      <a:pt x="383779" y="8841"/>
                      <a:pt x="390120" y="6797"/>
                    </a:cubicBezTo>
                    <a:cubicBezTo>
                      <a:pt x="403880" y="2192"/>
                      <a:pt x="418305" y="-103"/>
                      <a:pt x="432811" y="19"/>
                    </a:cubicBezTo>
                    <a:cubicBezTo>
                      <a:pt x="446603" y="-95"/>
                      <a:pt x="460330" y="1941"/>
                      <a:pt x="473490" y="6068"/>
                    </a:cubicBezTo>
                    <a:cubicBezTo>
                      <a:pt x="480626" y="8176"/>
                      <a:pt x="487510" y="11062"/>
                      <a:pt x="494013" y="14679"/>
                    </a:cubicBezTo>
                    <a:cubicBezTo>
                      <a:pt x="499267" y="11719"/>
                      <a:pt x="504789" y="9262"/>
                      <a:pt x="510505" y="7349"/>
                    </a:cubicBezTo>
                    <a:cubicBezTo>
                      <a:pt x="524817" y="2378"/>
                      <a:pt x="539882" y="-103"/>
                      <a:pt x="555037" y="19"/>
                    </a:cubicBezTo>
                    <a:cubicBezTo>
                      <a:pt x="567856" y="-46"/>
                      <a:pt x="580619" y="1681"/>
                      <a:pt x="592968" y="5151"/>
                    </a:cubicBezTo>
                    <a:cubicBezTo>
                      <a:pt x="600995" y="7438"/>
                      <a:pt x="608747" y="10633"/>
                      <a:pt x="616052" y="14679"/>
                    </a:cubicBezTo>
                    <a:cubicBezTo>
                      <a:pt x="620650" y="12133"/>
                      <a:pt x="625426" y="9927"/>
                      <a:pt x="630348" y="8079"/>
                    </a:cubicBezTo>
                    <a:cubicBezTo>
                      <a:pt x="645364" y="2589"/>
                      <a:pt x="661257" y="-143"/>
                      <a:pt x="677255" y="19"/>
                    </a:cubicBezTo>
                    <a:cubicBezTo>
                      <a:pt x="697874" y="-338"/>
                      <a:pt x="718259" y="4381"/>
                      <a:pt x="736624" y="13763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2FC25DE-9B5A-A199-294D-353C192DFF1A}"/>
                  </a:ext>
                </a:extLst>
              </p:cNvPr>
              <p:cNvSpPr/>
              <p:nvPr/>
            </p:nvSpPr>
            <p:spPr>
              <a:xfrm>
                <a:off x="9980335" y="5511612"/>
                <a:ext cx="91633" cy="384800"/>
              </a:xfrm>
              <a:custGeom>
                <a:avLst/>
                <a:gdLst>
                  <a:gd name="connsiteX0" fmla="*/ 91625 w 91633"/>
                  <a:gd name="connsiteY0" fmla="*/ 0 h 384800"/>
                  <a:gd name="connsiteX1" fmla="*/ 91447 w 91633"/>
                  <a:gd name="connsiteY1" fmla="*/ 2935 h 384800"/>
                  <a:gd name="connsiteX2" fmla="*/ 79900 w 91633"/>
                  <a:gd name="connsiteY2" fmla="*/ 77143 h 384800"/>
                  <a:gd name="connsiteX3" fmla="*/ 73851 w 91633"/>
                  <a:gd name="connsiteY3" fmla="*/ 118918 h 384800"/>
                  <a:gd name="connsiteX4" fmla="*/ 66521 w 91633"/>
                  <a:gd name="connsiteY4" fmla="*/ 168760 h 384800"/>
                  <a:gd name="connsiteX5" fmla="*/ 60846 w 91633"/>
                  <a:gd name="connsiteY5" fmla="*/ 209627 h 384800"/>
                  <a:gd name="connsiteX6" fmla="*/ 53694 w 91633"/>
                  <a:gd name="connsiteY6" fmla="*/ 261666 h 384800"/>
                  <a:gd name="connsiteX7" fmla="*/ 47832 w 91633"/>
                  <a:gd name="connsiteY7" fmla="*/ 303441 h 384800"/>
                  <a:gd name="connsiteX8" fmla="*/ 36837 w 91633"/>
                  <a:gd name="connsiteY8" fmla="*/ 384801 h 384800"/>
                  <a:gd name="connsiteX9" fmla="*/ 8 w 91633"/>
                  <a:gd name="connsiteY9" fmla="*/ 384801 h 384800"/>
                  <a:gd name="connsiteX10" fmla="*/ 195 w 91633"/>
                  <a:gd name="connsiteY10" fmla="*/ 382417 h 384800"/>
                  <a:gd name="connsiteX11" fmla="*/ 11003 w 91633"/>
                  <a:gd name="connsiteY11" fmla="*/ 302160 h 384800"/>
                  <a:gd name="connsiteX12" fmla="*/ 16314 w 91633"/>
                  <a:gd name="connsiteY12" fmla="*/ 264594 h 384800"/>
                  <a:gd name="connsiteX13" fmla="*/ 24017 w 91633"/>
                  <a:gd name="connsiteY13" fmla="*/ 209262 h 384800"/>
                  <a:gd name="connsiteX14" fmla="*/ 29142 w 91633"/>
                  <a:gd name="connsiteY14" fmla="*/ 171874 h 384800"/>
                  <a:gd name="connsiteX15" fmla="*/ 36658 w 91633"/>
                  <a:gd name="connsiteY15" fmla="*/ 119291 h 384800"/>
                  <a:gd name="connsiteX16" fmla="*/ 42156 w 91633"/>
                  <a:gd name="connsiteY16" fmla="*/ 81173 h 384800"/>
                  <a:gd name="connsiteX17" fmla="*/ 54797 w 91633"/>
                  <a:gd name="connsiteY17" fmla="*/ 0 h 38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1633" h="384800">
                    <a:moveTo>
                      <a:pt x="91625" y="0"/>
                    </a:moveTo>
                    <a:cubicBezTo>
                      <a:pt x="91657" y="981"/>
                      <a:pt x="91601" y="1962"/>
                      <a:pt x="91447" y="2935"/>
                    </a:cubicBezTo>
                    <a:cubicBezTo>
                      <a:pt x="88147" y="22906"/>
                      <a:pt x="84117" y="48561"/>
                      <a:pt x="79900" y="77143"/>
                    </a:cubicBezTo>
                    <a:cubicBezTo>
                      <a:pt x="77889" y="90522"/>
                      <a:pt x="75870" y="104444"/>
                      <a:pt x="73851" y="118918"/>
                    </a:cubicBezTo>
                    <a:cubicBezTo>
                      <a:pt x="71289" y="135232"/>
                      <a:pt x="68905" y="151903"/>
                      <a:pt x="66521" y="168760"/>
                    </a:cubicBezTo>
                    <a:cubicBezTo>
                      <a:pt x="64689" y="182504"/>
                      <a:pt x="62678" y="196061"/>
                      <a:pt x="60846" y="209627"/>
                    </a:cubicBezTo>
                    <a:cubicBezTo>
                      <a:pt x="58275" y="227579"/>
                      <a:pt x="55899" y="244987"/>
                      <a:pt x="53694" y="261666"/>
                    </a:cubicBezTo>
                    <a:cubicBezTo>
                      <a:pt x="51497" y="276505"/>
                      <a:pt x="49664" y="290435"/>
                      <a:pt x="47832" y="303441"/>
                    </a:cubicBezTo>
                    <a:cubicBezTo>
                      <a:pt x="42156" y="345037"/>
                      <a:pt x="37939" y="376003"/>
                      <a:pt x="36837" y="384801"/>
                    </a:cubicBezTo>
                    <a:lnTo>
                      <a:pt x="8" y="384801"/>
                    </a:lnTo>
                    <a:cubicBezTo>
                      <a:pt x="-24" y="384006"/>
                      <a:pt x="41" y="383203"/>
                      <a:pt x="195" y="382417"/>
                    </a:cubicBezTo>
                    <a:cubicBezTo>
                      <a:pt x="373" y="381501"/>
                      <a:pt x="4589" y="348889"/>
                      <a:pt x="11003" y="302160"/>
                    </a:cubicBezTo>
                    <a:cubicBezTo>
                      <a:pt x="12649" y="290435"/>
                      <a:pt x="14303" y="277786"/>
                      <a:pt x="16314" y="264594"/>
                    </a:cubicBezTo>
                    <a:cubicBezTo>
                      <a:pt x="18520" y="247006"/>
                      <a:pt x="21082" y="228317"/>
                      <a:pt x="24017" y="209262"/>
                    </a:cubicBezTo>
                    <a:cubicBezTo>
                      <a:pt x="25663" y="196978"/>
                      <a:pt x="27309" y="184337"/>
                      <a:pt x="29142" y="171874"/>
                    </a:cubicBezTo>
                    <a:cubicBezTo>
                      <a:pt x="31526" y="154100"/>
                      <a:pt x="34088" y="136513"/>
                      <a:pt x="36658" y="119291"/>
                    </a:cubicBezTo>
                    <a:cubicBezTo>
                      <a:pt x="38491" y="106277"/>
                      <a:pt x="40323" y="93449"/>
                      <a:pt x="42156" y="81173"/>
                    </a:cubicBezTo>
                    <a:cubicBezTo>
                      <a:pt x="46737" y="50021"/>
                      <a:pt x="51132" y="21804"/>
                      <a:pt x="54797" y="0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F7F19F3-5447-2814-3BC8-958175505991}"/>
                  </a:ext>
                </a:extLst>
              </p:cNvPr>
              <p:cNvSpPr/>
              <p:nvPr/>
            </p:nvSpPr>
            <p:spPr>
              <a:xfrm>
                <a:off x="10108610" y="5511612"/>
                <a:ext cx="73299" cy="384800"/>
              </a:xfrm>
              <a:custGeom>
                <a:avLst/>
                <a:gdLst>
                  <a:gd name="connsiteX0" fmla="*/ 73300 w 73299"/>
                  <a:gd name="connsiteY0" fmla="*/ 0 h 384800"/>
                  <a:gd name="connsiteX1" fmla="*/ 72749 w 73299"/>
                  <a:gd name="connsiteY1" fmla="*/ 4395 h 384800"/>
                  <a:gd name="connsiteX2" fmla="*/ 61389 w 73299"/>
                  <a:gd name="connsiteY2" fmla="*/ 77143 h 384800"/>
                  <a:gd name="connsiteX3" fmla="*/ 56986 w 73299"/>
                  <a:gd name="connsiteY3" fmla="*/ 118002 h 384800"/>
                  <a:gd name="connsiteX4" fmla="*/ 52226 w 73299"/>
                  <a:gd name="connsiteY4" fmla="*/ 169312 h 384800"/>
                  <a:gd name="connsiteX5" fmla="*/ 48926 w 73299"/>
                  <a:gd name="connsiteY5" fmla="*/ 209440 h 384800"/>
                  <a:gd name="connsiteX6" fmla="*/ 44896 w 73299"/>
                  <a:gd name="connsiteY6" fmla="*/ 262583 h 384800"/>
                  <a:gd name="connsiteX7" fmla="*/ 41961 w 73299"/>
                  <a:gd name="connsiteY7" fmla="*/ 303441 h 384800"/>
                  <a:gd name="connsiteX8" fmla="*/ 36650 w 73299"/>
                  <a:gd name="connsiteY8" fmla="*/ 384801 h 384800"/>
                  <a:gd name="connsiteX9" fmla="*/ 0 w 73299"/>
                  <a:gd name="connsiteY9" fmla="*/ 384801 h 384800"/>
                  <a:gd name="connsiteX10" fmla="*/ 0 w 73299"/>
                  <a:gd name="connsiteY10" fmla="*/ 383698 h 384800"/>
                  <a:gd name="connsiteX11" fmla="*/ 5311 w 73299"/>
                  <a:gd name="connsiteY11" fmla="*/ 302346 h 384800"/>
                  <a:gd name="connsiteX12" fmla="*/ 7881 w 73299"/>
                  <a:gd name="connsiteY12" fmla="*/ 263864 h 384800"/>
                  <a:gd name="connsiteX13" fmla="*/ 12098 w 73299"/>
                  <a:gd name="connsiteY13" fmla="*/ 209627 h 384800"/>
                  <a:gd name="connsiteX14" fmla="*/ 15390 w 73299"/>
                  <a:gd name="connsiteY14" fmla="*/ 171331 h 384800"/>
                  <a:gd name="connsiteX15" fmla="*/ 20157 w 73299"/>
                  <a:gd name="connsiteY15" fmla="*/ 120207 h 384800"/>
                  <a:gd name="connsiteX16" fmla="*/ 24187 w 73299"/>
                  <a:gd name="connsiteY16" fmla="*/ 81360 h 384800"/>
                  <a:gd name="connsiteX17" fmla="*/ 36099 w 73299"/>
                  <a:gd name="connsiteY17" fmla="*/ 0 h 38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3299" h="384800">
                    <a:moveTo>
                      <a:pt x="73300" y="0"/>
                    </a:moveTo>
                    <a:cubicBezTo>
                      <a:pt x="73292" y="1484"/>
                      <a:pt x="73114" y="2960"/>
                      <a:pt x="72749" y="4395"/>
                    </a:cubicBezTo>
                    <a:cubicBezTo>
                      <a:pt x="67592" y="28412"/>
                      <a:pt x="63797" y="52697"/>
                      <a:pt x="61389" y="77143"/>
                    </a:cubicBezTo>
                    <a:cubicBezTo>
                      <a:pt x="59921" y="89971"/>
                      <a:pt x="58454" y="103528"/>
                      <a:pt x="56986" y="118002"/>
                    </a:cubicBezTo>
                    <a:cubicBezTo>
                      <a:pt x="55526" y="134494"/>
                      <a:pt x="53872" y="151725"/>
                      <a:pt x="52226" y="169312"/>
                    </a:cubicBezTo>
                    <a:lnTo>
                      <a:pt x="48926" y="209440"/>
                    </a:lnTo>
                    <a:cubicBezTo>
                      <a:pt x="47459" y="227579"/>
                      <a:pt x="46177" y="245539"/>
                      <a:pt x="44896" y="262583"/>
                    </a:cubicBezTo>
                    <a:cubicBezTo>
                      <a:pt x="43794" y="276870"/>
                      <a:pt x="42877" y="290613"/>
                      <a:pt x="41961" y="303441"/>
                    </a:cubicBezTo>
                    <a:cubicBezTo>
                      <a:pt x="39034" y="346505"/>
                      <a:pt x="37015" y="378387"/>
                      <a:pt x="36650" y="384801"/>
                    </a:cubicBezTo>
                    <a:lnTo>
                      <a:pt x="0" y="384801"/>
                    </a:lnTo>
                    <a:lnTo>
                      <a:pt x="0" y="383698"/>
                    </a:lnTo>
                    <a:cubicBezTo>
                      <a:pt x="186" y="379668"/>
                      <a:pt x="2197" y="347234"/>
                      <a:pt x="5311" y="302346"/>
                    </a:cubicBezTo>
                    <a:cubicBezTo>
                      <a:pt x="6049" y="290249"/>
                      <a:pt x="6965" y="277421"/>
                      <a:pt x="7881" y="263864"/>
                    </a:cubicBezTo>
                    <a:cubicBezTo>
                      <a:pt x="9349" y="246642"/>
                      <a:pt x="10630" y="228317"/>
                      <a:pt x="12098" y="209627"/>
                    </a:cubicBezTo>
                    <a:cubicBezTo>
                      <a:pt x="13192" y="196978"/>
                      <a:pt x="14295" y="184158"/>
                      <a:pt x="15390" y="171331"/>
                    </a:cubicBezTo>
                    <a:cubicBezTo>
                      <a:pt x="16857" y="154100"/>
                      <a:pt x="18511" y="136878"/>
                      <a:pt x="20157" y="120207"/>
                    </a:cubicBezTo>
                    <a:cubicBezTo>
                      <a:pt x="21439" y="106828"/>
                      <a:pt x="22720" y="93636"/>
                      <a:pt x="24187" y="81360"/>
                    </a:cubicBezTo>
                    <a:cubicBezTo>
                      <a:pt x="28039" y="47272"/>
                      <a:pt x="32069" y="18325"/>
                      <a:pt x="36099" y="0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49BC435-52E4-774F-3F47-F2B3760A470B}"/>
                  </a:ext>
                </a:extLst>
              </p:cNvPr>
              <p:cNvSpPr/>
              <p:nvPr/>
            </p:nvSpPr>
            <p:spPr>
              <a:xfrm>
                <a:off x="10438435" y="5511612"/>
                <a:ext cx="91633" cy="384800"/>
              </a:xfrm>
              <a:custGeom>
                <a:avLst/>
                <a:gdLst>
                  <a:gd name="connsiteX0" fmla="*/ 91626 w 91633"/>
                  <a:gd name="connsiteY0" fmla="*/ 384801 h 384800"/>
                  <a:gd name="connsiteX1" fmla="*/ 54797 w 91633"/>
                  <a:gd name="connsiteY1" fmla="*/ 384801 h 384800"/>
                  <a:gd name="connsiteX2" fmla="*/ 43802 w 91633"/>
                  <a:gd name="connsiteY2" fmla="*/ 303441 h 384800"/>
                  <a:gd name="connsiteX3" fmla="*/ 37940 w 91633"/>
                  <a:gd name="connsiteY3" fmla="*/ 261666 h 384800"/>
                  <a:gd name="connsiteX4" fmla="*/ 30788 w 91633"/>
                  <a:gd name="connsiteY4" fmla="*/ 209627 h 384800"/>
                  <a:gd name="connsiteX5" fmla="*/ 25112 w 91633"/>
                  <a:gd name="connsiteY5" fmla="*/ 168760 h 384800"/>
                  <a:gd name="connsiteX6" fmla="*/ 17782 w 91633"/>
                  <a:gd name="connsiteY6" fmla="*/ 118918 h 384800"/>
                  <a:gd name="connsiteX7" fmla="*/ 17782 w 91633"/>
                  <a:gd name="connsiteY7" fmla="*/ 118740 h 384800"/>
                  <a:gd name="connsiteX8" fmla="*/ 11734 w 91633"/>
                  <a:gd name="connsiteY8" fmla="*/ 77143 h 384800"/>
                  <a:gd name="connsiteX9" fmla="*/ 187 w 91633"/>
                  <a:gd name="connsiteY9" fmla="*/ 2935 h 384800"/>
                  <a:gd name="connsiteX10" fmla="*/ 9 w 91633"/>
                  <a:gd name="connsiteY10" fmla="*/ 0 h 384800"/>
                  <a:gd name="connsiteX11" fmla="*/ 36837 w 91633"/>
                  <a:gd name="connsiteY11" fmla="*/ 0 h 384800"/>
                  <a:gd name="connsiteX12" fmla="*/ 49478 w 91633"/>
                  <a:gd name="connsiteY12" fmla="*/ 81173 h 384800"/>
                  <a:gd name="connsiteX13" fmla="*/ 54976 w 91633"/>
                  <a:gd name="connsiteY13" fmla="*/ 119291 h 384800"/>
                  <a:gd name="connsiteX14" fmla="*/ 62492 w 91633"/>
                  <a:gd name="connsiteY14" fmla="*/ 171874 h 384800"/>
                  <a:gd name="connsiteX15" fmla="*/ 67625 w 91633"/>
                  <a:gd name="connsiteY15" fmla="*/ 209262 h 384800"/>
                  <a:gd name="connsiteX16" fmla="*/ 75320 w 91633"/>
                  <a:gd name="connsiteY16" fmla="*/ 264594 h 384800"/>
                  <a:gd name="connsiteX17" fmla="*/ 80631 w 91633"/>
                  <a:gd name="connsiteY17" fmla="*/ 302346 h 384800"/>
                  <a:gd name="connsiteX18" fmla="*/ 91439 w 91633"/>
                  <a:gd name="connsiteY18" fmla="*/ 382417 h 384800"/>
                  <a:gd name="connsiteX19" fmla="*/ 91626 w 91633"/>
                  <a:gd name="connsiteY19" fmla="*/ 384801 h 38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633" h="384800">
                    <a:moveTo>
                      <a:pt x="91626" y="384801"/>
                    </a:moveTo>
                    <a:lnTo>
                      <a:pt x="54797" y="384801"/>
                    </a:lnTo>
                    <a:cubicBezTo>
                      <a:pt x="53695" y="376003"/>
                      <a:pt x="49478" y="345037"/>
                      <a:pt x="43802" y="303441"/>
                    </a:cubicBezTo>
                    <a:cubicBezTo>
                      <a:pt x="41970" y="290435"/>
                      <a:pt x="40137" y="276505"/>
                      <a:pt x="37940" y="261666"/>
                    </a:cubicBezTo>
                    <a:cubicBezTo>
                      <a:pt x="35734" y="244987"/>
                      <a:pt x="33359" y="227579"/>
                      <a:pt x="30788" y="209627"/>
                    </a:cubicBezTo>
                    <a:cubicBezTo>
                      <a:pt x="28956" y="196061"/>
                      <a:pt x="26945" y="182504"/>
                      <a:pt x="25112" y="168760"/>
                    </a:cubicBezTo>
                    <a:cubicBezTo>
                      <a:pt x="22729" y="151903"/>
                      <a:pt x="20345" y="135232"/>
                      <a:pt x="17782" y="118918"/>
                    </a:cubicBezTo>
                    <a:lnTo>
                      <a:pt x="17782" y="118740"/>
                    </a:lnTo>
                    <a:cubicBezTo>
                      <a:pt x="15763" y="104444"/>
                      <a:pt x="13753" y="90522"/>
                      <a:pt x="11734" y="77143"/>
                    </a:cubicBezTo>
                    <a:cubicBezTo>
                      <a:pt x="7517" y="48561"/>
                      <a:pt x="3487" y="22906"/>
                      <a:pt x="187" y="2935"/>
                    </a:cubicBezTo>
                    <a:cubicBezTo>
                      <a:pt x="33" y="1962"/>
                      <a:pt x="-24" y="981"/>
                      <a:pt x="9" y="0"/>
                    </a:cubicBezTo>
                    <a:lnTo>
                      <a:pt x="36837" y="0"/>
                    </a:lnTo>
                    <a:cubicBezTo>
                      <a:pt x="40502" y="21804"/>
                      <a:pt x="44897" y="50021"/>
                      <a:pt x="49478" y="81173"/>
                    </a:cubicBezTo>
                    <a:cubicBezTo>
                      <a:pt x="51311" y="93449"/>
                      <a:pt x="53143" y="106277"/>
                      <a:pt x="54976" y="119291"/>
                    </a:cubicBezTo>
                    <a:cubicBezTo>
                      <a:pt x="57546" y="136513"/>
                      <a:pt x="60108" y="154100"/>
                      <a:pt x="62492" y="171874"/>
                    </a:cubicBezTo>
                    <a:cubicBezTo>
                      <a:pt x="64325" y="184337"/>
                      <a:pt x="65971" y="196978"/>
                      <a:pt x="67625" y="209262"/>
                    </a:cubicBezTo>
                    <a:cubicBezTo>
                      <a:pt x="70552" y="228317"/>
                      <a:pt x="73122" y="247006"/>
                      <a:pt x="75320" y="264594"/>
                    </a:cubicBezTo>
                    <a:cubicBezTo>
                      <a:pt x="77331" y="277972"/>
                      <a:pt x="78985" y="290613"/>
                      <a:pt x="80631" y="302346"/>
                    </a:cubicBezTo>
                    <a:cubicBezTo>
                      <a:pt x="87044" y="349067"/>
                      <a:pt x="91261" y="381501"/>
                      <a:pt x="91439" y="382417"/>
                    </a:cubicBezTo>
                    <a:cubicBezTo>
                      <a:pt x="91593" y="383203"/>
                      <a:pt x="91658" y="384006"/>
                      <a:pt x="91626" y="384801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B6C1C3B-26EB-B2B3-1B39-F501B7AC4380}"/>
                  </a:ext>
                </a:extLst>
              </p:cNvPr>
              <p:cNvSpPr/>
              <p:nvPr/>
            </p:nvSpPr>
            <p:spPr>
              <a:xfrm>
                <a:off x="10328494" y="5511612"/>
                <a:ext cx="73299" cy="384800"/>
              </a:xfrm>
              <a:custGeom>
                <a:avLst/>
                <a:gdLst>
                  <a:gd name="connsiteX0" fmla="*/ 73300 w 73299"/>
                  <a:gd name="connsiteY0" fmla="*/ 383698 h 384800"/>
                  <a:gd name="connsiteX1" fmla="*/ 73300 w 73299"/>
                  <a:gd name="connsiteY1" fmla="*/ 384801 h 384800"/>
                  <a:gd name="connsiteX2" fmla="*/ 36650 w 73299"/>
                  <a:gd name="connsiteY2" fmla="*/ 384801 h 384800"/>
                  <a:gd name="connsiteX3" fmla="*/ 31339 w 73299"/>
                  <a:gd name="connsiteY3" fmla="*/ 303263 h 384800"/>
                  <a:gd name="connsiteX4" fmla="*/ 28404 w 73299"/>
                  <a:gd name="connsiteY4" fmla="*/ 262583 h 384800"/>
                  <a:gd name="connsiteX5" fmla="*/ 24374 w 73299"/>
                  <a:gd name="connsiteY5" fmla="*/ 209627 h 384800"/>
                  <a:gd name="connsiteX6" fmla="*/ 21074 w 73299"/>
                  <a:gd name="connsiteY6" fmla="*/ 169312 h 384800"/>
                  <a:gd name="connsiteX7" fmla="*/ 16314 w 73299"/>
                  <a:gd name="connsiteY7" fmla="*/ 118002 h 384800"/>
                  <a:gd name="connsiteX8" fmla="*/ 11911 w 73299"/>
                  <a:gd name="connsiteY8" fmla="*/ 77143 h 384800"/>
                  <a:gd name="connsiteX9" fmla="*/ 551 w 73299"/>
                  <a:gd name="connsiteY9" fmla="*/ 4395 h 384800"/>
                  <a:gd name="connsiteX10" fmla="*/ 0 w 73299"/>
                  <a:gd name="connsiteY10" fmla="*/ 0 h 384800"/>
                  <a:gd name="connsiteX11" fmla="*/ 37201 w 73299"/>
                  <a:gd name="connsiteY11" fmla="*/ 0 h 384800"/>
                  <a:gd name="connsiteX12" fmla="*/ 49113 w 73299"/>
                  <a:gd name="connsiteY12" fmla="*/ 81360 h 384800"/>
                  <a:gd name="connsiteX13" fmla="*/ 53142 w 73299"/>
                  <a:gd name="connsiteY13" fmla="*/ 120207 h 384800"/>
                  <a:gd name="connsiteX14" fmla="*/ 57910 w 73299"/>
                  <a:gd name="connsiteY14" fmla="*/ 171331 h 384800"/>
                  <a:gd name="connsiteX15" fmla="*/ 61202 w 73299"/>
                  <a:gd name="connsiteY15" fmla="*/ 209440 h 384800"/>
                  <a:gd name="connsiteX16" fmla="*/ 65419 w 73299"/>
                  <a:gd name="connsiteY16" fmla="*/ 263864 h 384800"/>
                  <a:gd name="connsiteX17" fmla="*/ 67989 w 73299"/>
                  <a:gd name="connsiteY17" fmla="*/ 302525 h 384800"/>
                  <a:gd name="connsiteX18" fmla="*/ 73300 w 73299"/>
                  <a:gd name="connsiteY18" fmla="*/ 383698 h 38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299" h="384800">
                    <a:moveTo>
                      <a:pt x="73300" y="383698"/>
                    </a:moveTo>
                    <a:lnTo>
                      <a:pt x="73300" y="384801"/>
                    </a:lnTo>
                    <a:lnTo>
                      <a:pt x="36650" y="384801"/>
                    </a:lnTo>
                    <a:cubicBezTo>
                      <a:pt x="36099" y="378200"/>
                      <a:pt x="34266" y="346318"/>
                      <a:pt x="31339" y="303263"/>
                    </a:cubicBezTo>
                    <a:cubicBezTo>
                      <a:pt x="30423" y="290613"/>
                      <a:pt x="29506" y="276870"/>
                      <a:pt x="28404" y="262583"/>
                    </a:cubicBezTo>
                    <a:cubicBezTo>
                      <a:pt x="27123" y="245539"/>
                      <a:pt x="25841" y="227765"/>
                      <a:pt x="24374" y="209627"/>
                    </a:cubicBezTo>
                    <a:cubicBezTo>
                      <a:pt x="23279" y="196248"/>
                      <a:pt x="22176" y="182691"/>
                      <a:pt x="21074" y="169312"/>
                    </a:cubicBezTo>
                    <a:cubicBezTo>
                      <a:pt x="19428" y="151725"/>
                      <a:pt x="17782" y="134494"/>
                      <a:pt x="16314" y="118002"/>
                    </a:cubicBezTo>
                    <a:cubicBezTo>
                      <a:pt x="14846" y="103528"/>
                      <a:pt x="13379" y="89971"/>
                      <a:pt x="11911" y="77143"/>
                    </a:cubicBezTo>
                    <a:cubicBezTo>
                      <a:pt x="9503" y="52697"/>
                      <a:pt x="5708" y="28412"/>
                      <a:pt x="551" y="4395"/>
                    </a:cubicBezTo>
                    <a:cubicBezTo>
                      <a:pt x="195" y="2960"/>
                      <a:pt x="8" y="1484"/>
                      <a:pt x="0" y="0"/>
                    </a:cubicBezTo>
                    <a:lnTo>
                      <a:pt x="37201" y="0"/>
                    </a:lnTo>
                    <a:cubicBezTo>
                      <a:pt x="41231" y="18325"/>
                      <a:pt x="45261" y="47272"/>
                      <a:pt x="49113" y="81360"/>
                    </a:cubicBezTo>
                    <a:cubicBezTo>
                      <a:pt x="50580" y="93636"/>
                      <a:pt x="51861" y="106828"/>
                      <a:pt x="53142" y="120207"/>
                    </a:cubicBezTo>
                    <a:cubicBezTo>
                      <a:pt x="54789" y="136878"/>
                      <a:pt x="56443" y="154100"/>
                      <a:pt x="57910" y="171331"/>
                    </a:cubicBezTo>
                    <a:cubicBezTo>
                      <a:pt x="59005" y="184158"/>
                      <a:pt x="60108" y="196799"/>
                      <a:pt x="61202" y="209440"/>
                    </a:cubicBezTo>
                    <a:cubicBezTo>
                      <a:pt x="62670" y="228130"/>
                      <a:pt x="63951" y="246455"/>
                      <a:pt x="65419" y="263864"/>
                    </a:cubicBezTo>
                    <a:cubicBezTo>
                      <a:pt x="66335" y="277421"/>
                      <a:pt x="67251" y="290435"/>
                      <a:pt x="67989" y="302525"/>
                    </a:cubicBezTo>
                    <a:cubicBezTo>
                      <a:pt x="71103" y="347421"/>
                      <a:pt x="73114" y="379668"/>
                      <a:pt x="73300" y="383698"/>
                    </a:cubicBez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320D98B-5DBF-CD9E-F44B-F5AF66635896}"/>
                  </a:ext>
                </a:extLst>
              </p:cNvPr>
              <p:cNvSpPr/>
              <p:nvPr/>
            </p:nvSpPr>
            <p:spPr>
              <a:xfrm>
                <a:off x="10236877" y="5511612"/>
                <a:ext cx="36649" cy="384800"/>
              </a:xfrm>
              <a:custGeom>
                <a:avLst/>
                <a:gdLst>
                  <a:gd name="connsiteX0" fmla="*/ 0 w 36649"/>
                  <a:gd name="connsiteY0" fmla="*/ 0 h 384800"/>
                  <a:gd name="connsiteX1" fmla="*/ 36650 w 36649"/>
                  <a:gd name="connsiteY1" fmla="*/ 0 h 384800"/>
                  <a:gd name="connsiteX2" fmla="*/ 36650 w 36649"/>
                  <a:gd name="connsiteY2" fmla="*/ 384801 h 384800"/>
                  <a:gd name="connsiteX3" fmla="*/ 0 w 36649"/>
                  <a:gd name="connsiteY3" fmla="*/ 384801 h 38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49" h="384800">
                    <a:moveTo>
                      <a:pt x="0" y="0"/>
                    </a:moveTo>
                    <a:lnTo>
                      <a:pt x="36650" y="0"/>
                    </a:lnTo>
                    <a:lnTo>
                      <a:pt x="36650" y="384801"/>
                    </a:lnTo>
                    <a:lnTo>
                      <a:pt x="0" y="384801"/>
                    </a:lnTo>
                    <a:close/>
                  </a:path>
                </a:pathLst>
              </a:custGeom>
              <a:solidFill>
                <a:srgbClr val="BDC3C7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C20AE4C-67F4-D10D-56C8-C70F61D4E566}"/>
                </a:ext>
              </a:extLst>
            </p:cNvPr>
            <p:cNvSpPr/>
            <p:nvPr/>
          </p:nvSpPr>
          <p:spPr>
            <a:xfrm>
              <a:off x="10273525" y="4980235"/>
              <a:ext cx="201766" cy="272677"/>
            </a:xfrm>
            <a:custGeom>
              <a:avLst/>
              <a:gdLst>
                <a:gd name="connsiteX0" fmla="*/ 103182 w 201766"/>
                <a:gd name="connsiteY0" fmla="*/ 272678 h 272677"/>
                <a:gd name="connsiteX1" fmla="*/ 180 w 201766"/>
                <a:gd name="connsiteY1" fmla="*/ 167496 h 272677"/>
                <a:gd name="connsiteX2" fmla="*/ 951 w 201766"/>
                <a:gd name="connsiteY2" fmla="*/ 159103 h 272677"/>
                <a:gd name="connsiteX3" fmla="*/ 139791 w 201766"/>
                <a:gd name="connsiteY3" fmla="*/ 1298 h 272677"/>
                <a:gd name="connsiteX4" fmla="*/ 159551 w 201766"/>
                <a:gd name="connsiteY4" fmla="*/ 5360 h 272677"/>
                <a:gd name="connsiteX5" fmla="*/ 201561 w 201766"/>
                <a:gd name="connsiteY5" fmla="*/ 164901 h 272677"/>
                <a:gd name="connsiteX6" fmla="*/ 109895 w 201766"/>
                <a:gd name="connsiteY6" fmla="*/ 272443 h 272677"/>
                <a:gd name="connsiteX7" fmla="*/ 103182 w 201766"/>
                <a:gd name="connsiteY7" fmla="*/ 272678 h 272677"/>
                <a:gd name="connsiteX8" fmla="*/ 37171 w 201766"/>
                <a:gd name="connsiteY8" fmla="*/ 166733 h 272677"/>
                <a:gd name="connsiteX9" fmla="*/ 107276 w 201766"/>
                <a:gd name="connsiteY9" fmla="*/ 235890 h 272677"/>
                <a:gd name="connsiteX10" fmla="*/ 164919 w 201766"/>
                <a:gd name="connsiteY10" fmla="*/ 164901 h 272677"/>
                <a:gd name="connsiteX11" fmla="*/ 140310 w 201766"/>
                <a:gd name="connsiteY11" fmla="*/ 41305 h 272677"/>
                <a:gd name="connsiteX12" fmla="*/ 37171 w 201766"/>
                <a:gd name="connsiteY12" fmla="*/ 166733 h 272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1766" h="272677">
                  <a:moveTo>
                    <a:pt x="103182" y="272678"/>
                  </a:moveTo>
                  <a:cubicBezTo>
                    <a:pt x="58334" y="272678"/>
                    <a:pt x="10681" y="240917"/>
                    <a:pt x="180" y="167496"/>
                  </a:cubicBezTo>
                  <a:cubicBezTo>
                    <a:pt x="-217" y="164674"/>
                    <a:pt x="43" y="161804"/>
                    <a:pt x="951" y="159103"/>
                  </a:cubicBezTo>
                  <a:cubicBezTo>
                    <a:pt x="2540" y="154287"/>
                    <a:pt x="41412" y="40648"/>
                    <a:pt x="139791" y="1298"/>
                  </a:cubicBezTo>
                  <a:cubicBezTo>
                    <a:pt x="146602" y="-1402"/>
                    <a:pt x="154362" y="187"/>
                    <a:pt x="159551" y="5360"/>
                  </a:cubicBezTo>
                  <a:cubicBezTo>
                    <a:pt x="163841" y="9649"/>
                    <a:pt x="201561" y="50662"/>
                    <a:pt x="201561" y="164901"/>
                  </a:cubicBezTo>
                  <a:cubicBezTo>
                    <a:pt x="205015" y="219608"/>
                    <a:pt x="164457" y="267189"/>
                    <a:pt x="109895" y="272443"/>
                  </a:cubicBezTo>
                  <a:cubicBezTo>
                    <a:pt x="107657" y="272605"/>
                    <a:pt x="105419" y="272678"/>
                    <a:pt x="103182" y="272678"/>
                  </a:cubicBezTo>
                  <a:close/>
                  <a:moveTo>
                    <a:pt x="37171" y="166733"/>
                  </a:moveTo>
                  <a:cubicBezTo>
                    <a:pt x="46512" y="220735"/>
                    <a:pt x="80827" y="237682"/>
                    <a:pt x="107276" y="235890"/>
                  </a:cubicBezTo>
                  <a:cubicBezTo>
                    <a:pt x="142694" y="232006"/>
                    <a:pt x="168389" y="200359"/>
                    <a:pt x="164919" y="164901"/>
                  </a:cubicBezTo>
                  <a:cubicBezTo>
                    <a:pt x="164919" y="95501"/>
                    <a:pt x="149578" y="57765"/>
                    <a:pt x="140310" y="41305"/>
                  </a:cubicBezTo>
                  <a:cubicBezTo>
                    <a:pt x="75751" y="74622"/>
                    <a:pt x="44055" y="148773"/>
                    <a:pt x="37171" y="166733"/>
                  </a:cubicBezTo>
                  <a:close/>
                </a:path>
              </a:pathLst>
            </a:custGeom>
            <a:solidFill>
              <a:srgbClr val="2C2F38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39171C-A2D4-2670-A9AA-4F081D635456}"/>
                </a:ext>
              </a:extLst>
            </p:cNvPr>
            <p:cNvSpPr/>
            <p:nvPr/>
          </p:nvSpPr>
          <p:spPr>
            <a:xfrm>
              <a:off x="10035113" y="4980229"/>
              <a:ext cx="201766" cy="272684"/>
            </a:xfrm>
            <a:custGeom>
              <a:avLst/>
              <a:gdLst>
                <a:gd name="connsiteX0" fmla="*/ 98584 w 201766"/>
                <a:gd name="connsiteY0" fmla="*/ 272684 h 272684"/>
                <a:gd name="connsiteX1" fmla="*/ 91879 w 201766"/>
                <a:gd name="connsiteY1" fmla="*/ 272449 h 272684"/>
                <a:gd name="connsiteX2" fmla="*/ 205 w 201766"/>
                <a:gd name="connsiteY2" fmla="*/ 164907 h 272684"/>
                <a:gd name="connsiteX3" fmla="*/ 42223 w 201766"/>
                <a:gd name="connsiteY3" fmla="*/ 5358 h 272684"/>
                <a:gd name="connsiteX4" fmla="*/ 61975 w 201766"/>
                <a:gd name="connsiteY4" fmla="*/ 1296 h 272684"/>
                <a:gd name="connsiteX5" fmla="*/ 200815 w 201766"/>
                <a:gd name="connsiteY5" fmla="*/ 159110 h 272684"/>
                <a:gd name="connsiteX6" fmla="*/ 201586 w 201766"/>
                <a:gd name="connsiteY6" fmla="*/ 167502 h 272684"/>
                <a:gd name="connsiteX7" fmla="*/ 98584 w 201766"/>
                <a:gd name="connsiteY7" fmla="*/ 272684 h 272684"/>
                <a:gd name="connsiteX8" fmla="*/ 61440 w 201766"/>
                <a:gd name="connsiteY8" fmla="*/ 41311 h 272684"/>
                <a:gd name="connsiteX9" fmla="*/ 36847 w 201766"/>
                <a:gd name="connsiteY9" fmla="*/ 164907 h 272684"/>
                <a:gd name="connsiteX10" fmla="*/ 94490 w 201766"/>
                <a:gd name="connsiteY10" fmla="*/ 235888 h 272684"/>
                <a:gd name="connsiteX11" fmla="*/ 164595 w 201766"/>
                <a:gd name="connsiteY11" fmla="*/ 166764 h 272684"/>
                <a:gd name="connsiteX12" fmla="*/ 61440 w 201766"/>
                <a:gd name="connsiteY12" fmla="*/ 41311 h 27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1766" h="272684">
                  <a:moveTo>
                    <a:pt x="98584" y="272684"/>
                  </a:moveTo>
                  <a:cubicBezTo>
                    <a:pt x="96347" y="272684"/>
                    <a:pt x="94109" y="272611"/>
                    <a:pt x="91879" y="272449"/>
                  </a:cubicBezTo>
                  <a:cubicBezTo>
                    <a:pt x="37309" y="267195"/>
                    <a:pt x="-3249" y="219615"/>
                    <a:pt x="205" y="164907"/>
                  </a:cubicBezTo>
                  <a:cubicBezTo>
                    <a:pt x="205" y="50668"/>
                    <a:pt x="37925" y="9656"/>
                    <a:pt x="42223" y="5358"/>
                  </a:cubicBezTo>
                  <a:cubicBezTo>
                    <a:pt x="47412" y="193"/>
                    <a:pt x="55164" y="-1404"/>
                    <a:pt x="61975" y="1296"/>
                  </a:cubicBezTo>
                  <a:cubicBezTo>
                    <a:pt x="160354" y="40646"/>
                    <a:pt x="199218" y="154302"/>
                    <a:pt x="200815" y="159110"/>
                  </a:cubicBezTo>
                  <a:cubicBezTo>
                    <a:pt x="201723" y="161810"/>
                    <a:pt x="201983" y="164680"/>
                    <a:pt x="201586" y="167502"/>
                  </a:cubicBezTo>
                  <a:cubicBezTo>
                    <a:pt x="191101" y="240924"/>
                    <a:pt x="143408" y="272684"/>
                    <a:pt x="98584" y="272684"/>
                  </a:cubicBezTo>
                  <a:close/>
                  <a:moveTo>
                    <a:pt x="61440" y="41311"/>
                  </a:moveTo>
                  <a:cubicBezTo>
                    <a:pt x="52245" y="57649"/>
                    <a:pt x="36847" y="95386"/>
                    <a:pt x="36847" y="164907"/>
                  </a:cubicBezTo>
                  <a:cubicBezTo>
                    <a:pt x="33377" y="200357"/>
                    <a:pt x="59080" y="232004"/>
                    <a:pt x="94490" y="235888"/>
                  </a:cubicBezTo>
                  <a:cubicBezTo>
                    <a:pt x="120793" y="237697"/>
                    <a:pt x="155238" y="220734"/>
                    <a:pt x="164595" y="166764"/>
                  </a:cubicBezTo>
                  <a:cubicBezTo>
                    <a:pt x="157654" y="148796"/>
                    <a:pt x="125731" y="74539"/>
                    <a:pt x="61440" y="41311"/>
                  </a:cubicBezTo>
                  <a:close/>
                </a:path>
              </a:pathLst>
            </a:custGeom>
            <a:solidFill>
              <a:srgbClr val="2C2F38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98E4AAD-2EFB-2BD6-15E8-42AC30ACCE44}"/>
              </a:ext>
            </a:extLst>
          </p:cNvPr>
          <p:cNvGrpSpPr/>
          <p:nvPr/>
        </p:nvGrpSpPr>
        <p:grpSpPr>
          <a:xfrm>
            <a:off x="5564608" y="4848552"/>
            <a:ext cx="1062785" cy="1062784"/>
            <a:chOff x="5564266" y="4833628"/>
            <a:chExt cx="1062785" cy="106278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34D17D-C905-4A6B-1079-B03D64979FE2}"/>
                </a:ext>
              </a:extLst>
            </p:cNvPr>
            <p:cNvSpPr/>
            <p:nvPr/>
          </p:nvSpPr>
          <p:spPr>
            <a:xfrm>
              <a:off x="5564266" y="5584904"/>
              <a:ext cx="1062784" cy="311508"/>
            </a:xfrm>
            <a:custGeom>
              <a:avLst/>
              <a:gdLst>
                <a:gd name="connsiteX0" fmla="*/ 1062785 w 1062784"/>
                <a:gd name="connsiteY0" fmla="*/ 311509 h 311508"/>
                <a:gd name="connsiteX1" fmla="*/ 1062785 w 1062784"/>
                <a:gd name="connsiteY1" fmla="*/ 256534 h 311508"/>
                <a:gd name="connsiteX2" fmla="*/ 987644 w 1062784"/>
                <a:gd name="connsiteY2" fmla="*/ 75141 h 311508"/>
                <a:gd name="connsiteX3" fmla="*/ 806251 w 1062784"/>
                <a:gd name="connsiteY3" fmla="*/ 0 h 311508"/>
                <a:gd name="connsiteX4" fmla="*/ 256534 w 1062784"/>
                <a:gd name="connsiteY4" fmla="*/ 0 h 311508"/>
                <a:gd name="connsiteX5" fmla="*/ 0 w 1062784"/>
                <a:gd name="connsiteY5" fmla="*/ 256534 h 311508"/>
                <a:gd name="connsiteX6" fmla="*/ 0 w 1062784"/>
                <a:gd name="connsiteY6" fmla="*/ 311509 h 31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784" h="311508">
                  <a:moveTo>
                    <a:pt x="1062785" y="311509"/>
                  </a:moveTo>
                  <a:lnTo>
                    <a:pt x="1062785" y="256534"/>
                  </a:lnTo>
                  <a:cubicBezTo>
                    <a:pt x="1062785" y="188496"/>
                    <a:pt x="1035760" y="123248"/>
                    <a:pt x="987644" y="75141"/>
                  </a:cubicBezTo>
                  <a:cubicBezTo>
                    <a:pt x="939537" y="27033"/>
                    <a:pt x="874289" y="0"/>
                    <a:pt x="806251" y="0"/>
                  </a:cubicBezTo>
                  <a:lnTo>
                    <a:pt x="256534" y="0"/>
                  </a:lnTo>
                  <a:cubicBezTo>
                    <a:pt x="114856" y="0"/>
                    <a:pt x="0" y="114856"/>
                    <a:pt x="0" y="256534"/>
                  </a:cubicBezTo>
                  <a:lnTo>
                    <a:pt x="0" y="311509"/>
                  </a:lnTo>
                  <a:close/>
                </a:path>
              </a:pathLst>
            </a:custGeom>
            <a:solidFill>
              <a:srgbClr val="2C2F38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D8228DB-DF8D-3A57-3626-7B0AA57F7B37}"/>
                </a:ext>
              </a:extLst>
            </p:cNvPr>
            <p:cNvSpPr/>
            <p:nvPr/>
          </p:nvSpPr>
          <p:spPr>
            <a:xfrm>
              <a:off x="5949066" y="5536383"/>
              <a:ext cx="293183" cy="140145"/>
            </a:xfrm>
            <a:custGeom>
              <a:avLst/>
              <a:gdLst>
                <a:gd name="connsiteX0" fmla="*/ 0 w 293183"/>
                <a:gd name="connsiteY0" fmla="*/ 0 h 140145"/>
                <a:gd name="connsiteX1" fmla="*/ 293184 w 293183"/>
                <a:gd name="connsiteY1" fmla="*/ 0 h 140145"/>
                <a:gd name="connsiteX2" fmla="*/ 293184 w 293183"/>
                <a:gd name="connsiteY2" fmla="*/ 140146 h 140145"/>
                <a:gd name="connsiteX3" fmla="*/ 0 w 293183"/>
                <a:gd name="connsiteY3" fmla="*/ 140146 h 14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183" h="140145">
                  <a:moveTo>
                    <a:pt x="0" y="0"/>
                  </a:moveTo>
                  <a:lnTo>
                    <a:pt x="293184" y="0"/>
                  </a:lnTo>
                  <a:lnTo>
                    <a:pt x="293184" y="140146"/>
                  </a:lnTo>
                  <a:lnTo>
                    <a:pt x="0" y="140146"/>
                  </a:lnTo>
                  <a:close/>
                </a:path>
              </a:pathLst>
            </a:custGeom>
            <a:solidFill>
              <a:srgbClr val="35495E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F7D8E-2CBD-F7C2-FC14-8FB941061012}"/>
                </a:ext>
              </a:extLst>
            </p:cNvPr>
            <p:cNvSpPr/>
            <p:nvPr/>
          </p:nvSpPr>
          <p:spPr>
            <a:xfrm>
              <a:off x="5564266" y="5731496"/>
              <a:ext cx="1062785" cy="164916"/>
            </a:xfrm>
            <a:custGeom>
              <a:avLst/>
              <a:gdLst>
                <a:gd name="connsiteX0" fmla="*/ 865256 w 1062785"/>
                <a:gd name="connsiteY0" fmla="*/ 0 h 164916"/>
                <a:gd name="connsiteX1" fmla="*/ 876616 w 1062785"/>
                <a:gd name="connsiteY1" fmla="*/ 0 h 164916"/>
                <a:gd name="connsiteX2" fmla="*/ 1037317 w 1062785"/>
                <a:gd name="connsiteY2" fmla="*/ 71832 h 164916"/>
                <a:gd name="connsiteX3" fmla="*/ 1054352 w 1062785"/>
                <a:gd name="connsiteY3" fmla="*/ 113428 h 164916"/>
                <a:gd name="connsiteX4" fmla="*/ 1062785 w 1062785"/>
                <a:gd name="connsiteY4" fmla="*/ 155203 h 164916"/>
                <a:gd name="connsiteX5" fmla="*/ 1062785 w 1062785"/>
                <a:gd name="connsiteY5" fmla="*/ 164917 h 164916"/>
                <a:gd name="connsiteX6" fmla="*/ 0 w 1062785"/>
                <a:gd name="connsiteY6" fmla="*/ 164917 h 164916"/>
                <a:gd name="connsiteX7" fmla="*/ 0 w 1062785"/>
                <a:gd name="connsiteY7" fmla="*/ 155203 h 164916"/>
                <a:gd name="connsiteX8" fmla="*/ 8433 w 1062785"/>
                <a:gd name="connsiteY8" fmla="*/ 113428 h 164916"/>
                <a:gd name="connsiteX9" fmla="*/ 25469 w 1062785"/>
                <a:gd name="connsiteY9" fmla="*/ 71832 h 164916"/>
                <a:gd name="connsiteX10" fmla="*/ 186169 w 1062785"/>
                <a:gd name="connsiteY10" fmla="*/ 0 h 16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2785" h="164916">
                  <a:moveTo>
                    <a:pt x="865256" y="0"/>
                  </a:moveTo>
                  <a:lnTo>
                    <a:pt x="876616" y="0"/>
                  </a:lnTo>
                  <a:cubicBezTo>
                    <a:pt x="953395" y="0"/>
                    <a:pt x="1020094" y="29871"/>
                    <a:pt x="1037317" y="71832"/>
                  </a:cubicBezTo>
                  <a:lnTo>
                    <a:pt x="1054352" y="113428"/>
                  </a:lnTo>
                  <a:cubicBezTo>
                    <a:pt x="1059907" y="126661"/>
                    <a:pt x="1062769" y="140859"/>
                    <a:pt x="1062785" y="155203"/>
                  </a:cubicBezTo>
                  <a:lnTo>
                    <a:pt x="1062785" y="164917"/>
                  </a:lnTo>
                  <a:lnTo>
                    <a:pt x="0" y="164917"/>
                  </a:lnTo>
                  <a:lnTo>
                    <a:pt x="0" y="155203"/>
                  </a:lnTo>
                  <a:cubicBezTo>
                    <a:pt x="16" y="140859"/>
                    <a:pt x="2878" y="126661"/>
                    <a:pt x="8433" y="113428"/>
                  </a:cubicBezTo>
                  <a:lnTo>
                    <a:pt x="25469" y="71832"/>
                  </a:lnTo>
                  <a:cubicBezTo>
                    <a:pt x="42691" y="29871"/>
                    <a:pt x="109391" y="0"/>
                    <a:pt x="186169" y="0"/>
                  </a:cubicBezTo>
                  <a:close/>
                </a:path>
              </a:pathLst>
            </a:custGeom>
            <a:solidFill>
              <a:srgbClr val="95A5A5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6AD8B1-70FD-F5FA-1E0D-B6ED9741D068}"/>
                </a:ext>
              </a:extLst>
            </p:cNvPr>
            <p:cNvSpPr/>
            <p:nvPr/>
          </p:nvSpPr>
          <p:spPr>
            <a:xfrm>
              <a:off x="5949066" y="5383345"/>
              <a:ext cx="293183" cy="201558"/>
            </a:xfrm>
            <a:custGeom>
              <a:avLst/>
              <a:gdLst>
                <a:gd name="connsiteX0" fmla="*/ 36650 w 293183"/>
                <a:gd name="connsiteY0" fmla="*/ 0 h 201558"/>
                <a:gd name="connsiteX1" fmla="*/ 256534 w 293183"/>
                <a:gd name="connsiteY1" fmla="*/ 0 h 201558"/>
                <a:gd name="connsiteX2" fmla="*/ 293184 w 293183"/>
                <a:gd name="connsiteY2" fmla="*/ 36650 h 201558"/>
                <a:gd name="connsiteX3" fmla="*/ 293184 w 293183"/>
                <a:gd name="connsiteY3" fmla="*/ 164917 h 201558"/>
                <a:gd name="connsiteX4" fmla="*/ 256534 w 293183"/>
                <a:gd name="connsiteY4" fmla="*/ 201559 h 201558"/>
                <a:gd name="connsiteX5" fmla="*/ 36650 w 293183"/>
                <a:gd name="connsiteY5" fmla="*/ 201559 h 201558"/>
                <a:gd name="connsiteX6" fmla="*/ 0 w 293183"/>
                <a:gd name="connsiteY6" fmla="*/ 164917 h 201558"/>
                <a:gd name="connsiteX7" fmla="*/ 0 w 293183"/>
                <a:gd name="connsiteY7" fmla="*/ 36650 h 201558"/>
                <a:gd name="connsiteX8" fmla="*/ 36650 w 293183"/>
                <a:gd name="connsiteY8" fmla="*/ 0 h 20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183" h="201558">
                  <a:moveTo>
                    <a:pt x="36650" y="0"/>
                  </a:moveTo>
                  <a:lnTo>
                    <a:pt x="256534" y="0"/>
                  </a:lnTo>
                  <a:cubicBezTo>
                    <a:pt x="276772" y="0"/>
                    <a:pt x="293184" y="16403"/>
                    <a:pt x="293184" y="36650"/>
                  </a:cubicBezTo>
                  <a:lnTo>
                    <a:pt x="293184" y="164917"/>
                  </a:lnTo>
                  <a:cubicBezTo>
                    <a:pt x="293184" y="185155"/>
                    <a:pt x="276772" y="201559"/>
                    <a:pt x="256534" y="201559"/>
                  </a:cubicBezTo>
                  <a:lnTo>
                    <a:pt x="36650" y="201559"/>
                  </a:lnTo>
                  <a:cubicBezTo>
                    <a:pt x="16411" y="201559"/>
                    <a:pt x="0" y="185155"/>
                    <a:pt x="0" y="164917"/>
                  </a:cubicBezTo>
                  <a:lnTo>
                    <a:pt x="0" y="36650"/>
                  </a:lnTo>
                  <a:cubicBezTo>
                    <a:pt x="0" y="16403"/>
                    <a:pt x="16411" y="0"/>
                    <a:pt x="36650" y="0"/>
                  </a:cubicBezTo>
                  <a:close/>
                </a:path>
              </a:pathLst>
            </a:custGeom>
            <a:solidFill>
              <a:srgbClr val="FDD7AD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13E243C-710F-BD04-99F9-6D3730E58470}"/>
                </a:ext>
              </a:extLst>
            </p:cNvPr>
            <p:cNvSpPr/>
            <p:nvPr/>
          </p:nvSpPr>
          <p:spPr>
            <a:xfrm>
              <a:off x="5820799" y="4833628"/>
              <a:ext cx="549717" cy="751276"/>
            </a:xfrm>
            <a:custGeom>
              <a:avLst/>
              <a:gdLst>
                <a:gd name="connsiteX0" fmla="*/ 421451 w 549717"/>
                <a:gd name="connsiteY0" fmla="*/ 714634 h 751276"/>
                <a:gd name="connsiteX1" fmla="*/ 421451 w 549717"/>
                <a:gd name="connsiteY1" fmla="*/ 586368 h 751276"/>
                <a:gd name="connsiteX2" fmla="*/ 384801 w 549717"/>
                <a:gd name="connsiteY2" fmla="*/ 549718 h 751276"/>
                <a:gd name="connsiteX3" fmla="*/ 164917 w 549717"/>
                <a:gd name="connsiteY3" fmla="*/ 549718 h 751276"/>
                <a:gd name="connsiteX4" fmla="*/ 128267 w 549717"/>
                <a:gd name="connsiteY4" fmla="*/ 586368 h 751276"/>
                <a:gd name="connsiteX5" fmla="*/ 128267 w 549717"/>
                <a:gd name="connsiteY5" fmla="*/ 751276 h 751276"/>
                <a:gd name="connsiteX6" fmla="*/ 37542 w 549717"/>
                <a:gd name="connsiteY6" fmla="*/ 713734 h 751276"/>
                <a:gd name="connsiteX7" fmla="*/ 0 w 549717"/>
                <a:gd name="connsiteY7" fmla="*/ 623009 h 751276"/>
                <a:gd name="connsiteX8" fmla="*/ 0 w 549717"/>
                <a:gd name="connsiteY8" fmla="*/ 366476 h 751276"/>
                <a:gd name="connsiteX9" fmla="*/ 146592 w 549717"/>
                <a:gd name="connsiteY9" fmla="*/ 0 h 751276"/>
                <a:gd name="connsiteX10" fmla="*/ 146592 w 549717"/>
                <a:gd name="connsiteY10" fmla="*/ 146592 h 751276"/>
                <a:gd name="connsiteX11" fmla="*/ 183242 w 549717"/>
                <a:gd name="connsiteY11" fmla="*/ 183242 h 751276"/>
                <a:gd name="connsiteX12" fmla="*/ 366476 w 549717"/>
                <a:gd name="connsiteY12" fmla="*/ 183242 h 751276"/>
                <a:gd name="connsiteX13" fmla="*/ 403126 w 549717"/>
                <a:gd name="connsiteY13" fmla="*/ 146592 h 751276"/>
                <a:gd name="connsiteX14" fmla="*/ 403126 w 549717"/>
                <a:gd name="connsiteY14" fmla="*/ 0 h 751276"/>
                <a:gd name="connsiteX15" fmla="*/ 549718 w 549717"/>
                <a:gd name="connsiteY15" fmla="*/ 366476 h 751276"/>
                <a:gd name="connsiteX16" fmla="*/ 549718 w 549717"/>
                <a:gd name="connsiteY16" fmla="*/ 623009 h 751276"/>
                <a:gd name="connsiteX17" fmla="*/ 512176 w 549717"/>
                <a:gd name="connsiteY17" fmla="*/ 713734 h 751276"/>
                <a:gd name="connsiteX18" fmla="*/ 421451 w 549717"/>
                <a:gd name="connsiteY18" fmla="*/ 751276 h 75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9717" h="751276">
                  <a:moveTo>
                    <a:pt x="421451" y="714634"/>
                  </a:moveTo>
                  <a:lnTo>
                    <a:pt x="421451" y="586368"/>
                  </a:lnTo>
                  <a:cubicBezTo>
                    <a:pt x="421394" y="566145"/>
                    <a:pt x="405015" y="549774"/>
                    <a:pt x="384801" y="549718"/>
                  </a:cubicBezTo>
                  <a:lnTo>
                    <a:pt x="164917" y="549718"/>
                  </a:lnTo>
                  <a:cubicBezTo>
                    <a:pt x="144703" y="549774"/>
                    <a:pt x="128324" y="566145"/>
                    <a:pt x="128267" y="586368"/>
                  </a:cubicBezTo>
                  <a:lnTo>
                    <a:pt x="128267" y="751276"/>
                  </a:lnTo>
                  <a:cubicBezTo>
                    <a:pt x="94244" y="751301"/>
                    <a:pt x="61600" y="737800"/>
                    <a:pt x="37542" y="713734"/>
                  </a:cubicBezTo>
                  <a:cubicBezTo>
                    <a:pt x="13484" y="689677"/>
                    <a:pt x="-24" y="657040"/>
                    <a:pt x="0" y="623009"/>
                  </a:cubicBezTo>
                  <a:lnTo>
                    <a:pt x="0" y="366476"/>
                  </a:lnTo>
                  <a:cubicBezTo>
                    <a:pt x="0" y="293184"/>
                    <a:pt x="36650" y="0"/>
                    <a:pt x="146592" y="0"/>
                  </a:cubicBezTo>
                  <a:lnTo>
                    <a:pt x="146592" y="146592"/>
                  </a:lnTo>
                  <a:cubicBezTo>
                    <a:pt x="146649" y="166806"/>
                    <a:pt x="163028" y="183177"/>
                    <a:pt x="183242" y="183242"/>
                  </a:cubicBezTo>
                  <a:lnTo>
                    <a:pt x="366476" y="183242"/>
                  </a:lnTo>
                  <a:cubicBezTo>
                    <a:pt x="386690" y="183177"/>
                    <a:pt x="403069" y="166806"/>
                    <a:pt x="403126" y="146592"/>
                  </a:cubicBezTo>
                  <a:lnTo>
                    <a:pt x="403126" y="0"/>
                  </a:lnTo>
                  <a:cubicBezTo>
                    <a:pt x="513068" y="0"/>
                    <a:pt x="549718" y="293184"/>
                    <a:pt x="549718" y="366476"/>
                  </a:cubicBezTo>
                  <a:lnTo>
                    <a:pt x="549718" y="623009"/>
                  </a:lnTo>
                  <a:cubicBezTo>
                    <a:pt x="549742" y="657040"/>
                    <a:pt x="536233" y="689677"/>
                    <a:pt x="512176" y="713734"/>
                  </a:cubicBezTo>
                  <a:cubicBezTo>
                    <a:pt x="488118" y="737800"/>
                    <a:pt x="455474" y="751301"/>
                    <a:pt x="421451" y="751276"/>
                  </a:cubicBezTo>
                  <a:close/>
                </a:path>
              </a:pathLst>
            </a:custGeom>
            <a:solidFill>
              <a:srgbClr val="2C2F38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5DAE225-B2F3-DC87-E284-1B7F1D9E4C5C}"/>
                </a:ext>
              </a:extLst>
            </p:cNvPr>
            <p:cNvSpPr/>
            <p:nvPr/>
          </p:nvSpPr>
          <p:spPr>
            <a:xfrm>
              <a:off x="5710857" y="5676529"/>
              <a:ext cx="769601" cy="219883"/>
            </a:xfrm>
            <a:custGeom>
              <a:avLst/>
              <a:gdLst>
                <a:gd name="connsiteX0" fmla="*/ 769601 w 769601"/>
                <a:gd name="connsiteY0" fmla="*/ 219884 h 219883"/>
                <a:gd name="connsiteX1" fmla="*/ 0 w 769601"/>
                <a:gd name="connsiteY1" fmla="*/ 219884 h 219883"/>
                <a:gd name="connsiteX2" fmla="*/ 62078 w 769601"/>
                <a:gd name="connsiteY2" fmla="*/ 19582 h 219883"/>
                <a:gd name="connsiteX3" fmla="*/ 106893 w 769601"/>
                <a:gd name="connsiteY3" fmla="*/ 0 h 219883"/>
                <a:gd name="connsiteX4" fmla="*/ 662822 w 769601"/>
                <a:gd name="connsiteY4" fmla="*/ 0 h 219883"/>
                <a:gd name="connsiteX5" fmla="*/ 707637 w 769601"/>
                <a:gd name="connsiteY5" fmla="*/ 19582 h 2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601" h="219883">
                  <a:moveTo>
                    <a:pt x="769601" y="219884"/>
                  </a:moveTo>
                  <a:lnTo>
                    <a:pt x="0" y="219884"/>
                  </a:lnTo>
                  <a:lnTo>
                    <a:pt x="62078" y="19582"/>
                  </a:lnTo>
                  <a:cubicBezTo>
                    <a:pt x="65475" y="8287"/>
                    <a:pt x="84490" y="0"/>
                    <a:pt x="106893" y="0"/>
                  </a:cubicBezTo>
                  <a:lnTo>
                    <a:pt x="662822" y="0"/>
                  </a:lnTo>
                  <a:cubicBezTo>
                    <a:pt x="685233" y="0"/>
                    <a:pt x="704239" y="8287"/>
                    <a:pt x="707637" y="19582"/>
                  </a:cubicBezTo>
                  <a:close/>
                </a:path>
              </a:pathLst>
            </a:custGeom>
            <a:solidFill>
              <a:srgbClr val="7F8C8D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3A556F6-9813-1D5D-7136-AD4116BB545B}"/>
                </a:ext>
              </a:extLst>
            </p:cNvPr>
            <p:cNvSpPr/>
            <p:nvPr/>
          </p:nvSpPr>
          <p:spPr>
            <a:xfrm>
              <a:off x="5912157" y="5198295"/>
              <a:ext cx="143186" cy="95785"/>
            </a:xfrm>
            <a:custGeom>
              <a:avLst/>
              <a:gdLst>
                <a:gd name="connsiteX0" fmla="*/ 143186 w 143186"/>
                <a:gd name="connsiteY0" fmla="*/ 72270 h 95785"/>
                <a:gd name="connsiteX1" fmla="*/ 63740 w 143186"/>
                <a:gd name="connsiteY1" fmla="*/ 92363 h 95785"/>
                <a:gd name="connsiteX2" fmla="*/ 0 w 143186"/>
                <a:gd name="connsiteY2" fmla="*/ 40866 h 95785"/>
                <a:gd name="connsiteX3" fmla="*/ 83379 w 143186"/>
                <a:gd name="connsiteY3" fmla="*/ 2878 h 95785"/>
                <a:gd name="connsiteX4" fmla="*/ 143186 w 143186"/>
                <a:gd name="connsiteY4" fmla="*/ 72270 h 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86" h="95785">
                  <a:moveTo>
                    <a:pt x="143186" y="72270"/>
                  </a:moveTo>
                  <a:cubicBezTo>
                    <a:pt x="122477" y="93173"/>
                    <a:pt x="91901" y="100909"/>
                    <a:pt x="63740" y="92363"/>
                  </a:cubicBezTo>
                  <a:cubicBezTo>
                    <a:pt x="34590" y="88341"/>
                    <a:pt x="10063" y="68516"/>
                    <a:pt x="0" y="40866"/>
                  </a:cubicBezTo>
                  <a:cubicBezTo>
                    <a:pt x="0" y="40866"/>
                    <a:pt x="11782" y="-12828"/>
                    <a:pt x="83379" y="2878"/>
                  </a:cubicBezTo>
                  <a:cubicBezTo>
                    <a:pt x="137073" y="14652"/>
                    <a:pt x="143186" y="72270"/>
                    <a:pt x="143186" y="72270"/>
                  </a:cubicBezTo>
                  <a:close/>
                </a:path>
              </a:pathLst>
            </a:custGeom>
            <a:solidFill>
              <a:srgbClr val="E6E7E8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0B67D4-0D5E-F823-2A33-F9B53DFEC8BA}"/>
                </a:ext>
              </a:extLst>
            </p:cNvPr>
            <p:cNvSpPr/>
            <p:nvPr/>
          </p:nvSpPr>
          <p:spPr>
            <a:xfrm>
              <a:off x="6135714" y="5198295"/>
              <a:ext cx="143186" cy="95785"/>
            </a:xfrm>
            <a:custGeom>
              <a:avLst/>
              <a:gdLst>
                <a:gd name="connsiteX0" fmla="*/ 0 w 143186"/>
                <a:gd name="connsiteY0" fmla="*/ 72270 h 95785"/>
                <a:gd name="connsiteX1" fmla="*/ 79438 w 143186"/>
                <a:gd name="connsiteY1" fmla="*/ 92363 h 95785"/>
                <a:gd name="connsiteX2" fmla="*/ 143186 w 143186"/>
                <a:gd name="connsiteY2" fmla="*/ 40866 h 95785"/>
                <a:gd name="connsiteX3" fmla="*/ 59808 w 143186"/>
                <a:gd name="connsiteY3" fmla="*/ 2878 h 95785"/>
                <a:gd name="connsiteX4" fmla="*/ 0 w 143186"/>
                <a:gd name="connsiteY4" fmla="*/ 72270 h 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86" h="95785">
                  <a:moveTo>
                    <a:pt x="0" y="72270"/>
                  </a:moveTo>
                  <a:cubicBezTo>
                    <a:pt x="20709" y="93173"/>
                    <a:pt x="51286" y="100909"/>
                    <a:pt x="79438" y="92363"/>
                  </a:cubicBezTo>
                  <a:cubicBezTo>
                    <a:pt x="108588" y="88333"/>
                    <a:pt x="133124" y="68516"/>
                    <a:pt x="143186" y="40866"/>
                  </a:cubicBezTo>
                  <a:cubicBezTo>
                    <a:pt x="143186" y="40866"/>
                    <a:pt x="131405" y="-12828"/>
                    <a:pt x="59808" y="2878"/>
                  </a:cubicBezTo>
                  <a:cubicBezTo>
                    <a:pt x="6122" y="14652"/>
                    <a:pt x="0" y="72270"/>
                    <a:pt x="0" y="72270"/>
                  </a:cubicBezTo>
                  <a:close/>
                </a:path>
              </a:pathLst>
            </a:custGeom>
            <a:solidFill>
              <a:srgbClr val="E6E7E8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ABB8C5B-FC0B-8337-D25F-E590D686C844}"/>
                </a:ext>
              </a:extLst>
            </p:cNvPr>
            <p:cNvSpPr/>
            <p:nvPr/>
          </p:nvSpPr>
          <p:spPr>
            <a:xfrm>
              <a:off x="5949066" y="5749821"/>
              <a:ext cx="293183" cy="146591"/>
            </a:xfrm>
            <a:custGeom>
              <a:avLst/>
              <a:gdLst>
                <a:gd name="connsiteX0" fmla="*/ 293184 w 293183"/>
                <a:gd name="connsiteY0" fmla="*/ 73300 h 146591"/>
                <a:gd name="connsiteX1" fmla="*/ 146592 w 293183"/>
                <a:gd name="connsiteY1" fmla="*/ 0 h 146591"/>
                <a:gd name="connsiteX2" fmla="*/ 0 w 293183"/>
                <a:gd name="connsiteY2" fmla="*/ 73300 h 146591"/>
                <a:gd name="connsiteX3" fmla="*/ 146592 w 293183"/>
                <a:gd name="connsiteY3" fmla="*/ 146592 h 146591"/>
                <a:gd name="connsiteX4" fmla="*/ 293184 w 293183"/>
                <a:gd name="connsiteY4" fmla="*/ 73300 h 1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183" h="146591">
                  <a:moveTo>
                    <a:pt x="293184" y="73300"/>
                  </a:moveTo>
                  <a:cubicBezTo>
                    <a:pt x="293184" y="32815"/>
                    <a:pt x="227554" y="0"/>
                    <a:pt x="146592" y="0"/>
                  </a:cubicBezTo>
                  <a:cubicBezTo>
                    <a:pt x="65629" y="0"/>
                    <a:pt x="0" y="32815"/>
                    <a:pt x="0" y="73300"/>
                  </a:cubicBezTo>
                  <a:cubicBezTo>
                    <a:pt x="0" y="113777"/>
                    <a:pt x="65629" y="146592"/>
                    <a:pt x="146592" y="146592"/>
                  </a:cubicBezTo>
                  <a:cubicBezTo>
                    <a:pt x="227554" y="146592"/>
                    <a:pt x="293184" y="113777"/>
                    <a:pt x="293184" y="73300"/>
                  </a:cubicBezTo>
                  <a:close/>
                </a:path>
              </a:pathLst>
            </a:custGeom>
            <a:solidFill>
              <a:srgbClr val="F0C419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0" name="Graphic 18">
              <a:extLst>
                <a:ext uri="{FF2B5EF4-FFF2-40B4-BE49-F238E27FC236}">
                  <a16:creationId xmlns:a16="http://schemas.microsoft.com/office/drawing/2014/main" id="{27814608-E792-9C3C-39E6-B8C6DFB1618A}"/>
                </a:ext>
              </a:extLst>
            </p:cNvPr>
            <p:cNvGrpSpPr/>
            <p:nvPr/>
          </p:nvGrpSpPr>
          <p:grpSpPr>
            <a:xfrm>
              <a:off x="5967339" y="5447474"/>
              <a:ext cx="256375" cy="430613"/>
              <a:chOff x="5967339" y="5447474"/>
              <a:chExt cx="256375" cy="430613"/>
            </a:xfrm>
            <a:solidFill>
              <a:srgbClr val="2C2F38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3A32C40-9D85-9958-A7E1-6E1C1E8C7ACF}"/>
                  </a:ext>
                </a:extLst>
              </p:cNvPr>
              <p:cNvSpPr/>
              <p:nvPr/>
            </p:nvSpPr>
            <p:spPr>
              <a:xfrm>
                <a:off x="5967339" y="5767977"/>
                <a:ext cx="146643" cy="110110"/>
              </a:xfrm>
              <a:custGeom>
                <a:avLst/>
                <a:gdLst>
                  <a:gd name="connsiteX0" fmla="*/ 128319 w 146643"/>
                  <a:gd name="connsiteY0" fmla="*/ 110110 h 110110"/>
                  <a:gd name="connsiteX1" fmla="*/ 109994 w 146643"/>
                  <a:gd name="connsiteY1" fmla="*/ 91785 h 110110"/>
                  <a:gd name="connsiteX2" fmla="*/ 109994 w 146643"/>
                  <a:gd name="connsiteY2" fmla="*/ 37678 h 110110"/>
                  <a:gd name="connsiteX3" fmla="*/ 31237 w 146643"/>
                  <a:gd name="connsiteY3" fmla="*/ 68206 h 110110"/>
                  <a:gd name="connsiteX4" fmla="*/ 5314 w 146643"/>
                  <a:gd name="connsiteY4" fmla="*/ 68100 h 110110"/>
                  <a:gd name="connsiteX5" fmla="*/ 5420 w 146643"/>
                  <a:gd name="connsiteY5" fmla="*/ 42186 h 110110"/>
                  <a:gd name="connsiteX6" fmla="*/ 128319 w 146643"/>
                  <a:gd name="connsiteY6" fmla="*/ 168 h 110110"/>
                  <a:gd name="connsiteX7" fmla="*/ 146644 w 146643"/>
                  <a:gd name="connsiteY7" fmla="*/ 18493 h 110110"/>
                  <a:gd name="connsiteX8" fmla="*/ 146644 w 146643"/>
                  <a:gd name="connsiteY8" fmla="*/ 91785 h 110110"/>
                  <a:gd name="connsiteX9" fmla="*/ 128319 w 146643"/>
                  <a:gd name="connsiteY9" fmla="*/ 110110 h 1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643" h="110110">
                    <a:moveTo>
                      <a:pt x="128319" y="110110"/>
                    </a:moveTo>
                    <a:cubicBezTo>
                      <a:pt x="118199" y="110110"/>
                      <a:pt x="109994" y="101904"/>
                      <a:pt x="109994" y="91785"/>
                    </a:cubicBezTo>
                    <a:lnTo>
                      <a:pt x="109994" y="37678"/>
                    </a:lnTo>
                    <a:cubicBezTo>
                      <a:pt x="81152" y="39170"/>
                      <a:pt x="53551" y="49873"/>
                      <a:pt x="31237" y="68206"/>
                    </a:cubicBezTo>
                    <a:cubicBezTo>
                      <a:pt x="24045" y="75333"/>
                      <a:pt x="12441" y="75284"/>
                      <a:pt x="5314" y="68100"/>
                    </a:cubicBezTo>
                    <a:cubicBezTo>
                      <a:pt x="-1813" y="60916"/>
                      <a:pt x="-1764" y="49313"/>
                      <a:pt x="5420" y="42186"/>
                    </a:cubicBezTo>
                    <a:cubicBezTo>
                      <a:pt x="39645" y="13223"/>
                      <a:pt x="83528" y="-1778"/>
                      <a:pt x="128319" y="168"/>
                    </a:cubicBezTo>
                    <a:cubicBezTo>
                      <a:pt x="138438" y="168"/>
                      <a:pt x="146644" y="8374"/>
                      <a:pt x="146644" y="18493"/>
                    </a:cubicBezTo>
                    <a:lnTo>
                      <a:pt x="146644" y="91785"/>
                    </a:lnTo>
                    <a:cubicBezTo>
                      <a:pt x="146644" y="101904"/>
                      <a:pt x="138438" y="110110"/>
                      <a:pt x="128319" y="110110"/>
                    </a:cubicBezTo>
                    <a:close/>
                  </a:path>
                </a:pathLst>
              </a:custGeom>
              <a:solidFill>
                <a:srgbClr val="2C2F38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1FF2276-4742-51DC-E5AE-1EA95187F862}"/>
                  </a:ext>
                </a:extLst>
              </p:cNvPr>
              <p:cNvSpPr/>
              <p:nvPr/>
            </p:nvSpPr>
            <p:spPr>
              <a:xfrm>
                <a:off x="6077333" y="5767979"/>
                <a:ext cx="146381" cy="110108"/>
              </a:xfrm>
              <a:custGeom>
                <a:avLst/>
                <a:gdLst>
                  <a:gd name="connsiteX0" fmla="*/ 18325 w 146381"/>
                  <a:gd name="connsiteY0" fmla="*/ 110109 h 110108"/>
                  <a:gd name="connsiteX1" fmla="*/ 0 w 146381"/>
                  <a:gd name="connsiteY1" fmla="*/ 91784 h 110108"/>
                  <a:gd name="connsiteX2" fmla="*/ 0 w 146381"/>
                  <a:gd name="connsiteY2" fmla="*/ 18492 h 110108"/>
                  <a:gd name="connsiteX3" fmla="*/ 18325 w 146381"/>
                  <a:gd name="connsiteY3" fmla="*/ 167 h 110108"/>
                  <a:gd name="connsiteX4" fmla="*/ 141224 w 146381"/>
                  <a:gd name="connsiteY4" fmla="*/ 42185 h 110108"/>
                  <a:gd name="connsiteX5" fmla="*/ 141054 w 146381"/>
                  <a:gd name="connsiteY5" fmla="*/ 67848 h 110108"/>
                  <a:gd name="connsiteX6" fmla="*/ 115383 w 146381"/>
                  <a:gd name="connsiteY6" fmla="*/ 68164 h 110108"/>
                  <a:gd name="connsiteX7" fmla="*/ 36650 w 146381"/>
                  <a:gd name="connsiteY7" fmla="*/ 37676 h 110108"/>
                  <a:gd name="connsiteX8" fmla="*/ 36650 w 146381"/>
                  <a:gd name="connsiteY8" fmla="*/ 91784 h 110108"/>
                  <a:gd name="connsiteX9" fmla="*/ 18325 w 146381"/>
                  <a:gd name="connsiteY9" fmla="*/ 110109 h 110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81" h="110108">
                    <a:moveTo>
                      <a:pt x="18325" y="110109"/>
                    </a:moveTo>
                    <a:cubicBezTo>
                      <a:pt x="8206" y="110109"/>
                      <a:pt x="0" y="101903"/>
                      <a:pt x="0" y="91784"/>
                    </a:cubicBezTo>
                    <a:lnTo>
                      <a:pt x="0" y="18492"/>
                    </a:lnTo>
                    <a:cubicBezTo>
                      <a:pt x="0" y="8373"/>
                      <a:pt x="8206" y="167"/>
                      <a:pt x="18325" y="167"/>
                    </a:cubicBezTo>
                    <a:cubicBezTo>
                      <a:pt x="63116" y="-1771"/>
                      <a:pt x="106999" y="13229"/>
                      <a:pt x="141224" y="42185"/>
                    </a:cubicBezTo>
                    <a:cubicBezTo>
                      <a:pt x="148165" y="49361"/>
                      <a:pt x="148092" y="60769"/>
                      <a:pt x="141054" y="67848"/>
                    </a:cubicBezTo>
                    <a:cubicBezTo>
                      <a:pt x="134008" y="74926"/>
                      <a:pt x="122599" y="75064"/>
                      <a:pt x="115383" y="68164"/>
                    </a:cubicBezTo>
                    <a:cubicBezTo>
                      <a:pt x="93060" y="49871"/>
                      <a:pt x="65475" y="39193"/>
                      <a:pt x="36650" y="37676"/>
                    </a:cubicBezTo>
                    <a:lnTo>
                      <a:pt x="36650" y="91784"/>
                    </a:lnTo>
                    <a:cubicBezTo>
                      <a:pt x="36650" y="101903"/>
                      <a:pt x="28444" y="110109"/>
                      <a:pt x="18325" y="110109"/>
                    </a:cubicBezTo>
                    <a:close/>
                  </a:path>
                </a:pathLst>
              </a:custGeom>
              <a:solidFill>
                <a:srgbClr val="2C2F38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4A6E832-C28E-BBF3-A680-848A53922CAE}"/>
                  </a:ext>
                </a:extLst>
              </p:cNvPr>
              <p:cNvSpPr/>
              <p:nvPr/>
            </p:nvSpPr>
            <p:spPr>
              <a:xfrm>
                <a:off x="6040910" y="5768146"/>
                <a:ext cx="109716" cy="73291"/>
              </a:xfrm>
              <a:custGeom>
                <a:avLst/>
                <a:gdLst>
                  <a:gd name="connsiteX0" fmla="*/ 91398 w 109716"/>
                  <a:gd name="connsiteY0" fmla="*/ 73292 h 73291"/>
                  <a:gd name="connsiteX1" fmla="*/ 78440 w 109716"/>
                  <a:gd name="connsiteY1" fmla="*/ 67924 h 73291"/>
                  <a:gd name="connsiteX2" fmla="*/ 54748 w 109716"/>
                  <a:gd name="connsiteY2" fmla="*/ 44231 h 73291"/>
                  <a:gd name="connsiteX3" fmla="*/ 31055 w 109716"/>
                  <a:gd name="connsiteY3" fmla="*/ 67924 h 73291"/>
                  <a:gd name="connsiteX4" fmla="*/ 5367 w 109716"/>
                  <a:gd name="connsiteY4" fmla="*/ 67705 h 73291"/>
                  <a:gd name="connsiteX5" fmla="*/ 5148 w 109716"/>
                  <a:gd name="connsiteY5" fmla="*/ 42018 h 73291"/>
                  <a:gd name="connsiteX6" fmla="*/ 41790 w 109716"/>
                  <a:gd name="connsiteY6" fmla="*/ 5368 h 73291"/>
                  <a:gd name="connsiteX7" fmla="*/ 54748 w 109716"/>
                  <a:gd name="connsiteY7" fmla="*/ 0 h 73291"/>
                  <a:gd name="connsiteX8" fmla="*/ 67705 w 109716"/>
                  <a:gd name="connsiteY8" fmla="*/ 5368 h 73291"/>
                  <a:gd name="connsiteX9" fmla="*/ 104347 w 109716"/>
                  <a:gd name="connsiteY9" fmla="*/ 42018 h 73291"/>
                  <a:gd name="connsiteX10" fmla="*/ 108320 w 109716"/>
                  <a:gd name="connsiteY10" fmla="*/ 61981 h 73291"/>
                  <a:gd name="connsiteX11" fmla="*/ 91398 w 109716"/>
                  <a:gd name="connsiteY11" fmla="*/ 7329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716" h="73291">
                    <a:moveTo>
                      <a:pt x="91398" y="73292"/>
                    </a:moveTo>
                    <a:cubicBezTo>
                      <a:pt x="86533" y="73300"/>
                      <a:pt x="81870" y="71370"/>
                      <a:pt x="78440" y="67924"/>
                    </a:cubicBezTo>
                    <a:lnTo>
                      <a:pt x="54748" y="44231"/>
                    </a:lnTo>
                    <a:lnTo>
                      <a:pt x="31055" y="67924"/>
                    </a:lnTo>
                    <a:cubicBezTo>
                      <a:pt x="23863" y="74873"/>
                      <a:pt x="12438" y="74768"/>
                      <a:pt x="5367" y="67705"/>
                    </a:cubicBezTo>
                    <a:cubicBezTo>
                      <a:pt x="-1703" y="60635"/>
                      <a:pt x="-1800" y="49210"/>
                      <a:pt x="5148" y="42018"/>
                    </a:cubicBezTo>
                    <a:lnTo>
                      <a:pt x="41790" y="5368"/>
                    </a:lnTo>
                    <a:cubicBezTo>
                      <a:pt x="45228" y="1930"/>
                      <a:pt x="49891" y="0"/>
                      <a:pt x="54748" y="0"/>
                    </a:cubicBezTo>
                    <a:cubicBezTo>
                      <a:pt x="59605" y="0"/>
                      <a:pt x="64267" y="1930"/>
                      <a:pt x="67705" y="5368"/>
                    </a:cubicBezTo>
                    <a:lnTo>
                      <a:pt x="104347" y="42018"/>
                    </a:lnTo>
                    <a:cubicBezTo>
                      <a:pt x="109593" y="47256"/>
                      <a:pt x="111158" y="55137"/>
                      <a:pt x="108320" y="61981"/>
                    </a:cubicBezTo>
                    <a:cubicBezTo>
                      <a:pt x="105482" y="68832"/>
                      <a:pt x="98809" y="73292"/>
                      <a:pt x="91398" y="73292"/>
                    </a:cubicBezTo>
                    <a:close/>
                  </a:path>
                </a:pathLst>
              </a:custGeom>
              <a:solidFill>
                <a:srgbClr val="2C2F38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86DEDE0-CBE5-8296-09D4-E0899A4B1178}"/>
                  </a:ext>
                </a:extLst>
              </p:cNvPr>
              <p:cNvSpPr/>
              <p:nvPr/>
            </p:nvSpPr>
            <p:spPr>
              <a:xfrm>
                <a:off x="6009766" y="5447474"/>
                <a:ext cx="172514" cy="33074"/>
              </a:xfrm>
              <a:custGeom>
                <a:avLst/>
                <a:gdLst>
                  <a:gd name="connsiteX0" fmla="*/ 172514 w 172514"/>
                  <a:gd name="connsiteY0" fmla="*/ 0 h 33074"/>
                  <a:gd name="connsiteX1" fmla="*/ 86257 w 172514"/>
                  <a:gd name="connsiteY1" fmla="*/ 33074 h 33074"/>
                  <a:gd name="connsiteX2" fmla="*/ 0 w 172514"/>
                  <a:gd name="connsiteY2" fmla="*/ 0 h 33074"/>
                  <a:gd name="connsiteX3" fmla="*/ 86257 w 172514"/>
                  <a:gd name="connsiteY3" fmla="*/ 10817 h 33074"/>
                  <a:gd name="connsiteX4" fmla="*/ 172514 w 172514"/>
                  <a:gd name="connsiteY4" fmla="*/ 0 h 3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14" h="33074">
                    <a:moveTo>
                      <a:pt x="172514" y="0"/>
                    </a:moveTo>
                    <a:cubicBezTo>
                      <a:pt x="157717" y="28979"/>
                      <a:pt x="111499" y="33074"/>
                      <a:pt x="86257" y="33074"/>
                    </a:cubicBezTo>
                    <a:cubicBezTo>
                      <a:pt x="60959" y="33074"/>
                      <a:pt x="14806" y="28979"/>
                      <a:pt x="0" y="0"/>
                    </a:cubicBezTo>
                    <a:cubicBezTo>
                      <a:pt x="28233" y="6957"/>
                      <a:pt x="57180" y="10590"/>
                      <a:pt x="86257" y="10817"/>
                    </a:cubicBezTo>
                    <a:cubicBezTo>
                      <a:pt x="115334" y="10590"/>
                      <a:pt x="144289" y="6957"/>
                      <a:pt x="172514" y="0"/>
                    </a:cubicBezTo>
                    <a:close/>
                  </a:path>
                </a:pathLst>
              </a:custGeom>
              <a:solidFill>
                <a:srgbClr val="2C2F38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D93BCDE-FF0C-BDDE-2931-0B75956D04D0}"/>
              </a:ext>
            </a:extLst>
          </p:cNvPr>
          <p:cNvGrpSpPr/>
          <p:nvPr/>
        </p:nvGrpSpPr>
        <p:grpSpPr>
          <a:xfrm>
            <a:off x="1563314" y="4848552"/>
            <a:ext cx="1062785" cy="1062784"/>
            <a:chOff x="1697409" y="4833628"/>
            <a:chExt cx="1062785" cy="106278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66E427C-AB3E-BA33-A8ED-1AD2B8365199}"/>
                </a:ext>
              </a:extLst>
            </p:cNvPr>
            <p:cNvSpPr/>
            <p:nvPr/>
          </p:nvSpPr>
          <p:spPr>
            <a:xfrm>
              <a:off x="1697409" y="5621515"/>
              <a:ext cx="1062785" cy="274897"/>
            </a:xfrm>
            <a:custGeom>
              <a:avLst/>
              <a:gdLst>
                <a:gd name="connsiteX0" fmla="*/ 1062785 w 1062785"/>
                <a:gd name="connsiteY0" fmla="*/ 258591 h 274897"/>
                <a:gd name="connsiteX1" fmla="*/ 1062785 w 1062785"/>
                <a:gd name="connsiteY1" fmla="*/ 274897 h 274897"/>
                <a:gd name="connsiteX2" fmla="*/ 0 w 1062785"/>
                <a:gd name="connsiteY2" fmla="*/ 274897 h 274897"/>
                <a:gd name="connsiteX3" fmla="*/ 0 w 1062785"/>
                <a:gd name="connsiteY3" fmla="*/ 258591 h 274897"/>
                <a:gd name="connsiteX4" fmla="*/ 8433 w 1062785"/>
                <a:gd name="connsiteY4" fmla="*/ 188956 h 274897"/>
                <a:gd name="connsiteX5" fmla="*/ 25469 w 1062785"/>
                <a:gd name="connsiteY5" fmla="*/ 119881 h 274897"/>
                <a:gd name="connsiteX6" fmla="*/ 186169 w 1062785"/>
                <a:gd name="connsiteY6" fmla="*/ 38 h 274897"/>
                <a:gd name="connsiteX7" fmla="*/ 876616 w 1062785"/>
                <a:gd name="connsiteY7" fmla="*/ 38 h 274897"/>
                <a:gd name="connsiteX8" fmla="*/ 1037317 w 1062785"/>
                <a:gd name="connsiteY8" fmla="*/ 119881 h 274897"/>
                <a:gd name="connsiteX9" fmla="*/ 1054353 w 1062785"/>
                <a:gd name="connsiteY9" fmla="*/ 188956 h 274897"/>
                <a:gd name="connsiteX10" fmla="*/ 1062785 w 1062785"/>
                <a:gd name="connsiteY10" fmla="*/ 258591 h 27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2785" h="274897">
                  <a:moveTo>
                    <a:pt x="1062785" y="258591"/>
                  </a:moveTo>
                  <a:lnTo>
                    <a:pt x="1062785" y="274897"/>
                  </a:lnTo>
                  <a:lnTo>
                    <a:pt x="0" y="274897"/>
                  </a:lnTo>
                  <a:lnTo>
                    <a:pt x="0" y="258591"/>
                  </a:lnTo>
                  <a:cubicBezTo>
                    <a:pt x="-32" y="235125"/>
                    <a:pt x="2798" y="211741"/>
                    <a:pt x="8433" y="188956"/>
                  </a:cubicBezTo>
                  <a:lnTo>
                    <a:pt x="25469" y="119881"/>
                  </a:lnTo>
                  <a:cubicBezTo>
                    <a:pt x="45237" y="47821"/>
                    <a:pt x="111467" y="-1575"/>
                    <a:pt x="186169" y="38"/>
                  </a:cubicBezTo>
                  <a:lnTo>
                    <a:pt x="876616" y="38"/>
                  </a:lnTo>
                  <a:cubicBezTo>
                    <a:pt x="951319" y="-1575"/>
                    <a:pt x="1017549" y="47821"/>
                    <a:pt x="1037317" y="119881"/>
                  </a:cubicBezTo>
                  <a:lnTo>
                    <a:pt x="1054353" y="188956"/>
                  </a:lnTo>
                  <a:cubicBezTo>
                    <a:pt x="1059988" y="211741"/>
                    <a:pt x="1062818" y="235125"/>
                    <a:pt x="1062785" y="258591"/>
                  </a:cubicBezTo>
                  <a:close/>
                </a:path>
              </a:pathLst>
            </a:custGeom>
            <a:solidFill>
              <a:srgbClr val="4482C3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8EADBB6-9CF1-A714-7491-C6584FBC29ED}"/>
                </a:ext>
              </a:extLst>
            </p:cNvPr>
            <p:cNvSpPr/>
            <p:nvPr/>
          </p:nvSpPr>
          <p:spPr>
            <a:xfrm>
              <a:off x="1844001" y="5566419"/>
              <a:ext cx="769601" cy="329993"/>
            </a:xfrm>
            <a:custGeom>
              <a:avLst/>
              <a:gdLst>
                <a:gd name="connsiteX0" fmla="*/ 769601 w 769601"/>
                <a:gd name="connsiteY0" fmla="*/ 329993 h 329993"/>
                <a:gd name="connsiteX1" fmla="*/ 0 w 769601"/>
                <a:gd name="connsiteY1" fmla="*/ 329993 h 329993"/>
                <a:gd name="connsiteX2" fmla="*/ 56807 w 769601"/>
                <a:gd name="connsiteY2" fmla="*/ 55135 h 329993"/>
                <a:gd name="connsiteX3" fmla="*/ 62119 w 769601"/>
                <a:gd name="connsiteY3" fmla="*/ 29480 h 329993"/>
                <a:gd name="connsiteX4" fmla="*/ 106828 w 769601"/>
                <a:gd name="connsiteY4" fmla="*/ 168 h 329993"/>
                <a:gd name="connsiteX5" fmla="*/ 662773 w 769601"/>
                <a:gd name="connsiteY5" fmla="*/ 168 h 329993"/>
                <a:gd name="connsiteX6" fmla="*/ 707669 w 769601"/>
                <a:gd name="connsiteY6" fmla="*/ 29480 h 329993"/>
                <a:gd name="connsiteX7" fmla="*/ 712980 w 769601"/>
                <a:gd name="connsiteY7" fmla="*/ 55135 h 32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601" h="329993">
                  <a:moveTo>
                    <a:pt x="769601" y="329993"/>
                  </a:moveTo>
                  <a:lnTo>
                    <a:pt x="0" y="329993"/>
                  </a:lnTo>
                  <a:lnTo>
                    <a:pt x="56807" y="55135"/>
                  </a:lnTo>
                  <a:lnTo>
                    <a:pt x="62119" y="29480"/>
                  </a:lnTo>
                  <a:cubicBezTo>
                    <a:pt x="68443" y="10538"/>
                    <a:pt x="86938" y="-1584"/>
                    <a:pt x="106828" y="168"/>
                  </a:cubicBezTo>
                  <a:lnTo>
                    <a:pt x="662773" y="168"/>
                  </a:lnTo>
                  <a:cubicBezTo>
                    <a:pt x="682712" y="-1584"/>
                    <a:pt x="701256" y="10522"/>
                    <a:pt x="707669" y="29480"/>
                  </a:cubicBezTo>
                  <a:lnTo>
                    <a:pt x="712980" y="55135"/>
                  </a:lnTo>
                  <a:close/>
                </a:path>
              </a:pathLst>
            </a:custGeom>
            <a:solidFill>
              <a:srgbClr val="3B97D3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88647F-3278-3939-1085-241C688C4416}"/>
                </a:ext>
              </a:extLst>
            </p:cNvPr>
            <p:cNvSpPr/>
            <p:nvPr/>
          </p:nvSpPr>
          <p:spPr>
            <a:xfrm>
              <a:off x="2008918" y="5731496"/>
              <a:ext cx="439767" cy="164916"/>
            </a:xfrm>
            <a:custGeom>
              <a:avLst/>
              <a:gdLst>
                <a:gd name="connsiteX0" fmla="*/ 439768 w 439767"/>
                <a:gd name="connsiteY0" fmla="*/ 73300 h 164916"/>
                <a:gd name="connsiteX1" fmla="*/ 384801 w 439767"/>
                <a:gd name="connsiteY1" fmla="*/ 164917 h 164916"/>
                <a:gd name="connsiteX2" fmla="*/ 54967 w 439767"/>
                <a:gd name="connsiteY2" fmla="*/ 164917 h 164916"/>
                <a:gd name="connsiteX3" fmla="*/ 0 w 439767"/>
                <a:gd name="connsiteY3" fmla="*/ 73300 h 164916"/>
                <a:gd name="connsiteX4" fmla="*/ 73292 w 439767"/>
                <a:gd name="connsiteY4" fmla="*/ 0 h 164916"/>
                <a:gd name="connsiteX5" fmla="*/ 366476 w 439767"/>
                <a:gd name="connsiteY5" fmla="*/ 0 h 16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67" h="164916">
                  <a:moveTo>
                    <a:pt x="439768" y="73300"/>
                  </a:moveTo>
                  <a:lnTo>
                    <a:pt x="384801" y="164917"/>
                  </a:lnTo>
                  <a:lnTo>
                    <a:pt x="54967" y="164917"/>
                  </a:lnTo>
                  <a:lnTo>
                    <a:pt x="0" y="73300"/>
                  </a:lnTo>
                  <a:lnTo>
                    <a:pt x="73292" y="0"/>
                  </a:lnTo>
                  <a:lnTo>
                    <a:pt x="366476" y="0"/>
                  </a:lnTo>
                  <a:close/>
                </a:path>
              </a:pathLst>
            </a:custGeom>
            <a:solidFill>
              <a:srgbClr val="F0C419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3D958E-C0A4-3BAC-B285-CA0A7C6BC3B7}"/>
                </a:ext>
              </a:extLst>
            </p:cNvPr>
            <p:cNvSpPr/>
            <p:nvPr/>
          </p:nvSpPr>
          <p:spPr>
            <a:xfrm>
              <a:off x="1880651" y="4833628"/>
              <a:ext cx="696873" cy="513067"/>
            </a:xfrm>
            <a:custGeom>
              <a:avLst/>
              <a:gdLst>
                <a:gd name="connsiteX0" fmla="*/ 623009 w 696873"/>
                <a:gd name="connsiteY0" fmla="*/ 513068 h 513067"/>
                <a:gd name="connsiteX1" fmla="*/ 623009 w 696873"/>
                <a:gd name="connsiteY1" fmla="*/ 348151 h 513067"/>
                <a:gd name="connsiteX2" fmla="*/ 618615 w 696873"/>
                <a:gd name="connsiteY2" fmla="*/ 309311 h 513067"/>
                <a:gd name="connsiteX3" fmla="*/ 512330 w 696873"/>
                <a:gd name="connsiteY3" fmla="*/ 213105 h 513067"/>
                <a:gd name="connsiteX4" fmla="*/ 411185 w 696873"/>
                <a:gd name="connsiteY4" fmla="*/ 201567 h 513067"/>
                <a:gd name="connsiteX5" fmla="*/ 353648 w 696873"/>
                <a:gd name="connsiteY5" fmla="*/ 236011 h 513067"/>
                <a:gd name="connsiteX6" fmla="*/ 311501 w 696873"/>
                <a:gd name="connsiteY6" fmla="*/ 311509 h 513067"/>
                <a:gd name="connsiteX7" fmla="*/ 238209 w 696873"/>
                <a:gd name="connsiteY7" fmla="*/ 311509 h 513067"/>
                <a:gd name="connsiteX8" fmla="*/ 241509 w 696873"/>
                <a:gd name="connsiteY8" fmla="*/ 224100 h 513067"/>
                <a:gd name="connsiteX9" fmla="*/ 241509 w 696873"/>
                <a:gd name="connsiteY9" fmla="*/ 223922 h 513067"/>
                <a:gd name="connsiteX10" fmla="*/ 238209 w 696873"/>
                <a:gd name="connsiteY10" fmla="*/ 219884 h 513067"/>
                <a:gd name="connsiteX11" fmla="*/ 180485 w 696873"/>
                <a:gd name="connsiteY11" fmla="*/ 199734 h 513067"/>
                <a:gd name="connsiteX12" fmla="*/ 110858 w 696873"/>
                <a:gd name="connsiteY12" fmla="*/ 242790 h 513067"/>
                <a:gd name="connsiteX13" fmla="*/ 73292 w 696873"/>
                <a:gd name="connsiteY13" fmla="*/ 348151 h 513067"/>
                <a:gd name="connsiteX14" fmla="*/ 73292 w 696873"/>
                <a:gd name="connsiteY14" fmla="*/ 513068 h 513067"/>
                <a:gd name="connsiteX15" fmla="*/ 0 w 696873"/>
                <a:gd name="connsiteY15" fmla="*/ 201567 h 513067"/>
                <a:gd name="connsiteX16" fmla="*/ 348151 w 696873"/>
                <a:gd name="connsiteY16" fmla="*/ 0 h 513067"/>
                <a:gd name="connsiteX17" fmla="*/ 604684 w 696873"/>
                <a:gd name="connsiteY17" fmla="*/ 91617 h 513067"/>
                <a:gd name="connsiteX18" fmla="*/ 623009 w 696873"/>
                <a:gd name="connsiteY18" fmla="*/ 513068 h 51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73" h="513067">
                  <a:moveTo>
                    <a:pt x="623009" y="513068"/>
                  </a:moveTo>
                  <a:lnTo>
                    <a:pt x="623009" y="348151"/>
                  </a:lnTo>
                  <a:cubicBezTo>
                    <a:pt x="623099" y="335080"/>
                    <a:pt x="621623" y="322033"/>
                    <a:pt x="618615" y="309311"/>
                  </a:cubicBezTo>
                  <a:cubicBezTo>
                    <a:pt x="605966" y="258918"/>
                    <a:pt x="560161" y="227035"/>
                    <a:pt x="512330" y="213105"/>
                  </a:cubicBezTo>
                  <a:cubicBezTo>
                    <a:pt x="479418" y="204056"/>
                    <a:pt x="445297" y="200164"/>
                    <a:pt x="411185" y="201567"/>
                  </a:cubicBezTo>
                  <a:cubicBezTo>
                    <a:pt x="386909" y="200756"/>
                    <a:pt x="364400" y="214224"/>
                    <a:pt x="353648" y="236011"/>
                  </a:cubicBezTo>
                  <a:cubicBezTo>
                    <a:pt x="348151" y="247923"/>
                    <a:pt x="348151" y="293184"/>
                    <a:pt x="311501" y="311509"/>
                  </a:cubicBezTo>
                  <a:cubicBezTo>
                    <a:pt x="263312" y="335696"/>
                    <a:pt x="238209" y="311509"/>
                    <a:pt x="238209" y="311509"/>
                  </a:cubicBezTo>
                  <a:cubicBezTo>
                    <a:pt x="238209" y="311509"/>
                    <a:pt x="271737" y="263677"/>
                    <a:pt x="241509" y="224100"/>
                  </a:cubicBezTo>
                  <a:lnTo>
                    <a:pt x="241509" y="223922"/>
                  </a:lnTo>
                  <a:cubicBezTo>
                    <a:pt x="240406" y="222454"/>
                    <a:pt x="239303" y="221173"/>
                    <a:pt x="238209" y="219884"/>
                  </a:cubicBezTo>
                  <a:cubicBezTo>
                    <a:pt x="223930" y="203367"/>
                    <a:pt x="201948" y="195688"/>
                    <a:pt x="180485" y="199734"/>
                  </a:cubicBezTo>
                  <a:cubicBezTo>
                    <a:pt x="152738" y="204948"/>
                    <a:pt x="127918" y="220289"/>
                    <a:pt x="110858" y="242790"/>
                  </a:cubicBezTo>
                  <a:cubicBezTo>
                    <a:pt x="87311" y="272945"/>
                    <a:pt x="74135" y="309903"/>
                    <a:pt x="73292" y="348151"/>
                  </a:cubicBezTo>
                  <a:lnTo>
                    <a:pt x="73292" y="513068"/>
                  </a:lnTo>
                  <a:cubicBezTo>
                    <a:pt x="0" y="494743"/>
                    <a:pt x="0" y="329834"/>
                    <a:pt x="0" y="201567"/>
                  </a:cubicBezTo>
                  <a:cubicBezTo>
                    <a:pt x="0" y="73292"/>
                    <a:pt x="146592" y="0"/>
                    <a:pt x="348151" y="0"/>
                  </a:cubicBezTo>
                  <a:cubicBezTo>
                    <a:pt x="549718" y="0"/>
                    <a:pt x="555580" y="75311"/>
                    <a:pt x="604684" y="91617"/>
                  </a:cubicBezTo>
                  <a:cubicBezTo>
                    <a:pt x="714626" y="128267"/>
                    <a:pt x="732951" y="348151"/>
                    <a:pt x="623009" y="513068"/>
                  </a:cubicBezTo>
                  <a:close/>
                </a:path>
              </a:pathLst>
            </a:custGeom>
            <a:solidFill>
              <a:srgbClr val="2C2F38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E3F5B28-F313-8B22-896E-4EA4BDABD99F}"/>
                </a:ext>
              </a:extLst>
            </p:cNvPr>
            <p:cNvSpPr/>
            <p:nvPr/>
          </p:nvSpPr>
          <p:spPr>
            <a:xfrm>
              <a:off x="2050494" y="4899312"/>
              <a:ext cx="109597" cy="158237"/>
            </a:xfrm>
            <a:custGeom>
              <a:avLst/>
              <a:gdLst>
                <a:gd name="connsiteX0" fmla="*/ 109597 w 109597"/>
                <a:gd name="connsiteY0" fmla="*/ 18424 h 158237"/>
                <a:gd name="connsiteX1" fmla="*/ 104246 w 109597"/>
                <a:gd name="connsiteY1" fmla="*/ 31397 h 158237"/>
                <a:gd name="connsiteX2" fmla="*/ 91272 w 109597"/>
                <a:gd name="connsiteY2" fmla="*/ 36749 h 158237"/>
                <a:gd name="connsiteX3" fmla="*/ 40692 w 109597"/>
                <a:gd name="connsiteY3" fmla="*/ 66977 h 158237"/>
                <a:gd name="connsiteX4" fmla="*/ 67628 w 109597"/>
                <a:gd name="connsiteY4" fmla="*/ 152188 h 158237"/>
                <a:gd name="connsiteX5" fmla="*/ 71666 w 109597"/>
                <a:gd name="connsiteY5" fmla="*/ 158237 h 158237"/>
                <a:gd name="connsiteX6" fmla="*/ 68366 w 109597"/>
                <a:gd name="connsiteY6" fmla="*/ 154199 h 158237"/>
                <a:gd name="connsiteX7" fmla="*/ 10642 w 109597"/>
                <a:gd name="connsiteY7" fmla="*/ 134050 h 158237"/>
                <a:gd name="connsiteX8" fmla="*/ 6799 w 109597"/>
                <a:gd name="connsiteY8" fmla="*/ 52868 h 158237"/>
                <a:gd name="connsiteX9" fmla="*/ 91272 w 109597"/>
                <a:gd name="connsiteY9" fmla="*/ 99 h 158237"/>
                <a:gd name="connsiteX10" fmla="*/ 109597 w 109597"/>
                <a:gd name="connsiteY10" fmla="*/ 18424 h 15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597" h="158237">
                  <a:moveTo>
                    <a:pt x="109597" y="18424"/>
                  </a:moveTo>
                  <a:cubicBezTo>
                    <a:pt x="109613" y="23289"/>
                    <a:pt x="107684" y="27959"/>
                    <a:pt x="104246" y="31397"/>
                  </a:cubicBezTo>
                  <a:cubicBezTo>
                    <a:pt x="100808" y="34835"/>
                    <a:pt x="96137" y="36765"/>
                    <a:pt x="91272" y="36749"/>
                  </a:cubicBezTo>
                  <a:cubicBezTo>
                    <a:pt x="69712" y="35103"/>
                    <a:pt x="49457" y="47217"/>
                    <a:pt x="40692" y="66977"/>
                  </a:cubicBezTo>
                  <a:cubicBezTo>
                    <a:pt x="32454" y="86956"/>
                    <a:pt x="35202" y="119755"/>
                    <a:pt x="67628" y="152188"/>
                  </a:cubicBezTo>
                  <a:cubicBezTo>
                    <a:pt x="69404" y="153883"/>
                    <a:pt x="70782" y="155942"/>
                    <a:pt x="71666" y="158237"/>
                  </a:cubicBezTo>
                  <a:cubicBezTo>
                    <a:pt x="70563" y="156770"/>
                    <a:pt x="69460" y="155488"/>
                    <a:pt x="68366" y="154199"/>
                  </a:cubicBezTo>
                  <a:cubicBezTo>
                    <a:pt x="54087" y="137682"/>
                    <a:pt x="32105" y="130004"/>
                    <a:pt x="10642" y="134050"/>
                  </a:cubicBezTo>
                  <a:cubicBezTo>
                    <a:pt x="-2056" y="108752"/>
                    <a:pt x="-3458" y="79253"/>
                    <a:pt x="6799" y="52868"/>
                  </a:cubicBezTo>
                  <a:cubicBezTo>
                    <a:pt x="21207" y="19397"/>
                    <a:pt x="54865" y="-1628"/>
                    <a:pt x="91272" y="99"/>
                  </a:cubicBezTo>
                  <a:cubicBezTo>
                    <a:pt x="101375" y="131"/>
                    <a:pt x="109565" y="8313"/>
                    <a:pt x="109597" y="18424"/>
                  </a:cubicBezTo>
                  <a:close/>
                </a:path>
              </a:pathLst>
            </a:custGeom>
            <a:solidFill>
              <a:srgbClr val="5E5F62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30AD72F-3BE5-E101-FBEC-51B21EA40C58}"/>
                </a:ext>
              </a:extLst>
            </p:cNvPr>
            <p:cNvSpPr/>
            <p:nvPr/>
          </p:nvSpPr>
          <p:spPr>
            <a:xfrm>
              <a:off x="2082210" y="5474962"/>
              <a:ext cx="293183" cy="91624"/>
            </a:xfrm>
            <a:custGeom>
              <a:avLst/>
              <a:gdLst>
                <a:gd name="connsiteX0" fmla="*/ 0 w 293183"/>
                <a:gd name="connsiteY0" fmla="*/ 0 h 91624"/>
                <a:gd name="connsiteX1" fmla="*/ 293184 w 293183"/>
                <a:gd name="connsiteY1" fmla="*/ 0 h 91624"/>
                <a:gd name="connsiteX2" fmla="*/ 293184 w 293183"/>
                <a:gd name="connsiteY2" fmla="*/ 91625 h 91624"/>
                <a:gd name="connsiteX3" fmla="*/ 0 w 293183"/>
                <a:gd name="connsiteY3" fmla="*/ 91625 h 9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183" h="91624">
                  <a:moveTo>
                    <a:pt x="0" y="0"/>
                  </a:moveTo>
                  <a:lnTo>
                    <a:pt x="293184" y="0"/>
                  </a:lnTo>
                  <a:lnTo>
                    <a:pt x="293184" y="91625"/>
                  </a:lnTo>
                  <a:lnTo>
                    <a:pt x="0" y="91625"/>
                  </a:lnTo>
                  <a:close/>
                </a:path>
              </a:pathLst>
            </a:custGeom>
            <a:solidFill>
              <a:srgbClr val="F9C795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1A200EE-08DF-A24A-E515-581F8D082A42}"/>
                </a:ext>
              </a:extLst>
            </p:cNvPr>
            <p:cNvSpPr/>
            <p:nvPr/>
          </p:nvSpPr>
          <p:spPr>
            <a:xfrm>
              <a:off x="1953943" y="5032350"/>
              <a:ext cx="549721" cy="442612"/>
            </a:xfrm>
            <a:custGeom>
              <a:avLst/>
              <a:gdLst>
                <a:gd name="connsiteX0" fmla="*/ 549718 w 549721"/>
                <a:gd name="connsiteY0" fmla="*/ 149428 h 442612"/>
                <a:gd name="connsiteX1" fmla="*/ 549718 w 549721"/>
                <a:gd name="connsiteY1" fmla="*/ 314345 h 442612"/>
                <a:gd name="connsiteX2" fmla="*/ 512176 w 549721"/>
                <a:gd name="connsiteY2" fmla="*/ 405070 h 442612"/>
                <a:gd name="connsiteX3" fmla="*/ 421451 w 549721"/>
                <a:gd name="connsiteY3" fmla="*/ 442612 h 442612"/>
                <a:gd name="connsiteX4" fmla="*/ 128267 w 549721"/>
                <a:gd name="connsiteY4" fmla="*/ 442612 h 442612"/>
                <a:gd name="connsiteX5" fmla="*/ 37542 w 549721"/>
                <a:gd name="connsiteY5" fmla="*/ 405070 h 442612"/>
                <a:gd name="connsiteX6" fmla="*/ 0 w 549721"/>
                <a:gd name="connsiteY6" fmla="*/ 314345 h 442612"/>
                <a:gd name="connsiteX7" fmla="*/ 0 w 549721"/>
                <a:gd name="connsiteY7" fmla="*/ 149428 h 442612"/>
                <a:gd name="connsiteX8" fmla="*/ 37566 w 549721"/>
                <a:gd name="connsiteY8" fmla="*/ 44068 h 442612"/>
                <a:gd name="connsiteX9" fmla="*/ 164917 w 549721"/>
                <a:gd name="connsiteY9" fmla="*/ 21162 h 442612"/>
                <a:gd name="connsiteX10" fmla="*/ 164917 w 549721"/>
                <a:gd name="connsiteY10" fmla="*/ 112787 h 442612"/>
                <a:gd name="connsiteX11" fmla="*/ 238209 w 549721"/>
                <a:gd name="connsiteY11" fmla="*/ 112787 h 442612"/>
                <a:gd name="connsiteX12" fmla="*/ 280356 w 549721"/>
                <a:gd name="connsiteY12" fmla="*/ 37289 h 442612"/>
                <a:gd name="connsiteX13" fmla="*/ 337894 w 549721"/>
                <a:gd name="connsiteY13" fmla="*/ 2845 h 442612"/>
                <a:gd name="connsiteX14" fmla="*/ 439038 w 549721"/>
                <a:gd name="connsiteY14" fmla="*/ 14383 h 442612"/>
                <a:gd name="connsiteX15" fmla="*/ 545323 w 549721"/>
                <a:gd name="connsiteY15" fmla="*/ 110589 h 442612"/>
                <a:gd name="connsiteX16" fmla="*/ 549718 w 549721"/>
                <a:gd name="connsiteY16" fmla="*/ 149428 h 44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721" h="442612">
                  <a:moveTo>
                    <a:pt x="549718" y="149428"/>
                  </a:moveTo>
                  <a:lnTo>
                    <a:pt x="549718" y="314345"/>
                  </a:lnTo>
                  <a:cubicBezTo>
                    <a:pt x="549742" y="348376"/>
                    <a:pt x="536233" y="381013"/>
                    <a:pt x="512176" y="405070"/>
                  </a:cubicBezTo>
                  <a:cubicBezTo>
                    <a:pt x="488118" y="429136"/>
                    <a:pt x="455474" y="442637"/>
                    <a:pt x="421451" y="442612"/>
                  </a:cubicBezTo>
                  <a:lnTo>
                    <a:pt x="128267" y="442612"/>
                  </a:lnTo>
                  <a:cubicBezTo>
                    <a:pt x="94244" y="442637"/>
                    <a:pt x="61600" y="429136"/>
                    <a:pt x="37542" y="405070"/>
                  </a:cubicBezTo>
                  <a:cubicBezTo>
                    <a:pt x="13484" y="381013"/>
                    <a:pt x="-24" y="348376"/>
                    <a:pt x="0" y="314345"/>
                  </a:cubicBezTo>
                  <a:lnTo>
                    <a:pt x="0" y="149428"/>
                  </a:lnTo>
                  <a:cubicBezTo>
                    <a:pt x="843" y="111181"/>
                    <a:pt x="14019" y="74223"/>
                    <a:pt x="37566" y="44068"/>
                  </a:cubicBezTo>
                  <a:cubicBezTo>
                    <a:pt x="67065" y="5772"/>
                    <a:pt x="127902" y="-20435"/>
                    <a:pt x="164917" y="21162"/>
                  </a:cubicBezTo>
                  <a:cubicBezTo>
                    <a:pt x="200829" y="61477"/>
                    <a:pt x="164917" y="112787"/>
                    <a:pt x="164917" y="112787"/>
                  </a:cubicBezTo>
                  <a:cubicBezTo>
                    <a:pt x="164917" y="112787"/>
                    <a:pt x="190021" y="136974"/>
                    <a:pt x="238209" y="112787"/>
                  </a:cubicBezTo>
                  <a:cubicBezTo>
                    <a:pt x="274859" y="94462"/>
                    <a:pt x="274859" y="49200"/>
                    <a:pt x="280356" y="37289"/>
                  </a:cubicBezTo>
                  <a:cubicBezTo>
                    <a:pt x="291108" y="15502"/>
                    <a:pt x="313617" y="2034"/>
                    <a:pt x="337894" y="2845"/>
                  </a:cubicBezTo>
                  <a:cubicBezTo>
                    <a:pt x="372006" y="1442"/>
                    <a:pt x="406126" y="5334"/>
                    <a:pt x="439038" y="14383"/>
                  </a:cubicBezTo>
                  <a:cubicBezTo>
                    <a:pt x="486869" y="28313"/>
                    <a:pt x="532674" y="60195"/>
                    <a:pt x="545323" y="110589"/>
                  </a:cubicBezTo>
                  <a:cubicBezTo>
                    <a:pt x="548331" y="123311"/>
                    <a:pt x="549807" y="136358"/>
                    <a:pt x="549718" y="149428"/>
                  </a:cubicBezTo>
                  <a:close/>
                </a:path>
              </a:pathLst>
            </a:custGeom>
            <a:solidFill>
              <a:srgbClr val="FDD7AD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77D9B3-E269-0FF0-4C10-DCC922F7FFBB}"/>
                </a:ext>
              </a:extLst>
            </p:cNvPr>
            <p:cNvSpPr/>
            <p:nvPr/>
          </p:nvSpPr>
          <p:spPr>
            <a:xfrm>
              <a:off x="2008918" y="5621393"/>
              <a:ext cx="439767" cy="54902"/>
            </a:xfrm>
            <a:custGeom>
              <a:avLst/>
              <a:gdLst>
                <a:gd name="connsiteX0" fmla="*/ 219681 w 439767"/>
                <a:gd name="connsiteY0" fmla="*/ 54901 h 54902"/>
                <a:gd name="connsiteX1" fmla="*/ 206927 w 439767"/>
                <a:gd name="connsiteY1" fmla="*/ 49768 h 54902"/>
                <a:gd name="connsiteX2" fmla="*/ 146592 w 439767"/>
                <a:gd name="connsiteY2" fmla="*/ 36811 h 54902"/>
                <a:gd name="connsiteX3" fmla="*/ 18325 w 439767"/>
                <a:gd name="connsiteY3" fmla="*/ 36811 h 54902"/>
                <a:gd name="connsiteX4" fmla="*/ 0 w 439767"/>
                <a:gd name="connsiteY4" fmla="*/ 18486 h 54902"/>
                <a:gd name="connsiteX5" fmla="*/ 18325 w 439767"/>
                <a:gd name="connsiteY5" fmla="*/ 161 h 54902"/>
                <a:gd name="connsiteX6" fmla="*/ 146592 w 439767"/>
                <a:gd name="connsiteY6" fmla="*/ 161 h 54902"/>
                <a:gd name="connsiteX7" fmla="*/ 219884 w 439767"/>
                <a:gd name="connsiteY7" fmla="*/ 14821 h 54902"/>
                <a:gd name="connsiteX8" fmla="*/ 293176 w 439767"/>
                <a:gd name="connsiteY8" fmla="*/ 161 h 54902"/>
                <a:gd name="connsiteX9" fmla="*/ 421451 w 439767"/>
                <a:gd name="connsiteY9" fmla="*/ 161 h 54902"/>
                <a:gd name="connsiteX10" fmla="*/ 439768 w 439767"/>
                <a:gd name="connsiteY10" fmla="*/ 18486 h 54902"/>
                <a:gd name="connsiteX11" fmla="*/ 421451 w 439767"/>
                <a:gd name="connsiteY11" fmla="*/ 36811 h 54902"/>
                <a:gd name="connsiteX12" fmla="*/ 293176 w 439767"/>
                <a:gd name="connsiteY12" fmla="*/ 36811 h 54902"/>
                <a:gd name="connsiteX13" fmla="*/ 232371 w 439767"/>
                <a:gd name="connsiteY13" fmla="*/ 50214 h 54902"/>
                <a:gd name="connsiteX14" fmla="*/ 219681 w 439767"/>
                <a:gd name="connsiteY14" fmla="*/ 54901 h 5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9767" h="54902">
                  <a:moveTo>
                    <a:pt x="219681" y="54901"/>
                  </a:moveTo>
                  <a:cubicBezTo>
                    <a:pt x="214913" y="54958"/>
                    <a:pt x="210324" y="53109"/>
                    <a:pt x="206927" y="49768"/>
                  </a:cubicBezTo>
                  <a:cubicBezTo>
                    <a:pt x="188634" y="39325"/>
                    <a:pt x="167560" y="34800"/>
                    <a:pt x="146592" y="36811"/>
                  </a:cubicBezTo>
                  <a:lnTo>
                    <a:pt x="18325" y="36811"/>
                  </a:lnTo>
                  <a:cubicBezTo>
                    <a:pt x="8198" y="36811"/>
                    <a:pt x="0" y="28605"/>
                    <a:pt x="0" y="18486"/>
                  </a:cubicBezTo>
                  <a:cubicBezTo>
                    <a:pt x="0" y="8367"/>
                    <a:pt x="8198" y="161"/>
                    <a:pt x="18325" y="161"/>
                  </a:cubicBezTo>
                  <a:lnTo>
                    <a:pt x="146592" y="161"/>
                  </a:lnTo>
                  <a:cubicBezTo>
                    <a:pt x="171850" y="-990"/>
                    <a:pt x="197010" y="4045"/>
                    <a:pt x="219884" y="14821"/>
                  </a:cubicBezTo>
                  <a:cubicBezTo>
                    <a:pt x="242758" y="4045"/>
                    <a:pt x="267918" y="-990"/>
                    <a:pt x="293176" y="161"/>
                  </a:cubicBezTo>
                  <a:lnTo>
                    <a:pt x="421451" y="161"/>
                  </a:lnTo>
                  <a:cubicBezTo>
                    <a:pt x="431570" y="161"/>
                    <a:pt x="439768" y="8367"/>
                    <a:pt x="439768" y="18486"/>
                  </a:cubicBezTo>
                  <a:cubicBezTo>
                    <a:pt x="439768" y="28605"/>
                    <a:pt x="431570" y="36811"/>
                    <a:pt x="421451" y="36811"/>
                  </a:cubicBezTo>
                  <a:lnTo>
                    <a:pt x="293176" y="36811"/>
                  </a:lnTo>
                  <a:cubicBezTo>
                    <a:pt x="248385" y="36811"/>
                    <a:pt x="232525" y="50068"/>
                    <a:pt x="232371" y="50214"/>
                  </a:cubicBezTo>
                  <a:cubicBezTo>
                    <a:pt x="228835" y="53239"/>
                    <a:pt x="224335" y="54909"/>
                    <a:pt x="219681" y="54901"/>
                  </a:cubicBezTo>
                  <a:close/>
                </a:path>
              </a:pathLst>
            </a:custGeom>
            <a:solidFill>
              <a:srgbClr val="285680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3A8146-BE86-7885-1685-616BD8BE481B}"/>
                </a:ext>
              </a:extLst>
            </p:cNvPr>
            <p:cNvSpPr/>
            <p:nvPr/>
          </p:nvSpPr>
          <p:spPr>
            <a:xfrm>
              <a:off x="1990620" y="5713171"/>
              <a:ext cx="476364" cy="183241"/>
            </a:xfrm>
            <a:custGeom>
              <a:avLst/>
              <a:gdLst>
                <a:gd name="connsiteX0" fmla="*/ 473829 w 476364"/>
                <a:gd name="connsiteY0" fmla="*/ 100966 h 183241"/>
                <a:gd name="connsiteX1" fmla="*/ 424538 w 476364"/>
                <a:gd name="connsiteY1" fmla="*/ 183242 h 183241"/>
                <a:gd name="connsiteX2" fmla="*/ 384774 w 476364"/>
                <a:gd name="connsiteY2" fmla="*/ 183242 h 183241"/>
                <a:gd name="connsiteX3" fmla="*/ 387336 w 476364"/>
                <a:gd name="connsiteY3" fmla="*/ 173901 h 183241"/>
                <a:gd name="connsiteX4" fmla="*/ 434981 w 476364"/>
                <a:gd name="connsiteY4" fmla="*/ 94552 h 183241"/>
                <a:gd name="connsiteX5" fmla="*/ 377257 w 476364"/>
                <a:gd name="connsiteY5" fmla="*/ 36650 h 183241"/>
                <a:gd name="connsiteX6" fmla="*/ 99107 w 476364"/>
                <a:gd name="connsiteY6" fmla="*/ 36650 h 183241"/>
                <a:gd name="connsiteX7" fmla="*/ 41383 w 476364"/>
                <a:gd name="connsiteY7" fmla="*/ 94552 h 183241"/>
                <a:gd name="connsiteX8" fmla="*/ 89028 w 476364"/>
                <a:gd name="connsiteY8" fmla="*/ 173901 h 183241"/>
                <a:gd name="connsiteX9" fmla="*/ 91590 w 476364"/>
                <a:gd name="connsiteY9" fmla="*/ 183242 h 183241"/>
                <a:gd name="connsiteX10" fmla="*/ 51827 w 476364"/>
                <a:gd name="connsiteY10" fmla="*/ 183242 h 183241"/>
                <a:gd name="connsiteX11" fmla="*/ 2536 w 476364"/>
                <a:gd name="connsiteY11" fmla="*/ 100966 h 183241"/>
                <a:gd name="connsiteX12" fmla="*/ 5284 w 476364"/>
                <a:gd name="connsiteY12" fmla="*/ 78611 h 183241"/>
                <a:gd name="connsiteX13" fmla="*/ 78584 w 476364"/>
                <a:gd name="connsiteY13" fmla="*/ 5319 h 183241"/>
                <a:gd name="connsiteX14" fmla="*/ 91590 w 476364"/>
                <a:gd name="connsiteY14" fmla="*/ 0 h 183241"/>
                <a:gd name="connsiteX15" fmla="*/ 384774 w 476364"/>
                <a:gd name="connsiteY15" fmla="*/ 0 h 183241"/>
                <a:gd name="connsiteX16" fmla="*/ 397780 w 476364"/>
                <a:gd name="connsiteY16" fmla="*/ 5319 h 183241"/>
                <a:gd name="connsiteX17" fmla="*/ 471080 w 476364"/>
                <a:gd name="connsiteY17" fmla="*/ 78611 h 183241"/>
                <a:gd name="connsiteX18" fmla="*/ 473829 w 476364"/>
                <a:gd name="connsiteY18" fmla="*/ 100966 h 1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6364" h="183241">
                  <a:moveTo>
                    <a:pt x="473829" y="100966"/>
                  </a:moveTo>
                  <a:lnTo>
                    <a:pt x="424538" y="183242"/>
                  </a:lnTo>
                  <a:lnTo>
                    <a:pt x="384774" y="183242"/>
                  </a:lnTo>
                  <a:cubicBezTo>
                    <a:pt x="384798" y="179958"/>
                    <a:pt x="385682" y="176739"/>
                    <a:pt x="387336" y="173901"/>
                  </a:cubicBezTo>
                  <a:lnTo>
                    <a:pt x="434981" y="94552"/>
                  </a:lnTo>
                  <a:lnTo>
                    <a:pt x="377257" y="36650"/>
                  </a:lnTo>
                  <a:lnTo>
                    <a:pt x="99107" y="36650"/>
                  </a:lnTo>
                  <a:lnTo>
                    <a:pt x="41383" y="94552"/>
                  </a:lnTo>
                  <a:lnTo>
                    <a:pt x="89028" y="173901"/>
                  </a:lnTo>
                  <a:cubicBezTo>
                    <a:pt x="90682" y="176739"/>
                    <a:pt x="91566" y="179958"/>
                    <a:pt x="91590" y="183242"/>
                  </a:cubicBezTo>
                  <a:lnTo>
                    <a:pt x="51827" y="183242"/>
                  </a:lnTo>
                  <a:lnTo>
                    <a:pt x="2536" y="100966"/>
                  </a:lnTo>
                  <a:cubicBezTo>
                    <a:pt x="-1681" y="93749"/>
                    <a:pt x="-554" y="84595"/>
                    <a:pt x="5284" y="78611"/>
                  </a:cubicBezTo>
                  <a:lnTo>
                    <a:pt x="78584" y="5319"/>
                  </a:lnTo>
                  <a:cubicBezTo>
                    <a:pt x="82079" y="1938"/>
                    <a:pt x="86733" y="41"/>
                    <a:pt x="91590" y="0"/>
                  </a:cubicBezTo>
                  <a:lnTo>
                    <a:pt x="384774" y="0"/>
                  </a:lnTo>
                  <a:cubicBezTo>
                    <a:pt x="389631" y="41"/>
                    <a:pt x="394293" y="1938"/>
                    <a:pt x="397780" y="5319"/>
                  </a:cubicBezTo>
                  <a:lnTo>
                    <a:pt x="471080" y="78611"/>
                  </a:lnTo>
                  <a:cubicBezTo>
                    <a:pt x="476918" y="84595"/>
                    <a:pt x="478045" y="93749"/>
                    <a:pt x="473829" y="100966"/>
                  </a:cubicBezTo>
                  <a:close/>
                </a:path>
              </a:pathLst>
            </a:custGeom>
            <a:solidFill>
              <a:srgbClr val="E64C3C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991547-6153-56B5-F88A-B6DD04426129}"/>
                </a:ext>
              </a:extLst>
            </p:cNvPr>
            <p:cNvSpPr/>
            <p:nvPr/>
          </p:nvSpPr>
          <p:spPr>
            <a:xfrm>
              <a:off x="2065354" y="5713171"/>
              <a:ext cx="294464" cy="183241"/>
            </a:xfrm>
            <a:custGeom>
              <a:avLst/>
              <a:gdLst>
                <a:gd name="connsiteX0" fmla="*/ 294464 w 294464"/>
                <a:gd name="connsiteY0" fmla="*/ 18325 h 183241"/>
                <a:gd name="connsiteX1" fmla="*/ 294464 w 294464"/>
                <a:gd name="connsiteY1" fmla="*/ 76706 h 183241"/>
                <a:gd name="connsiteX2" fmla="*/ 290256 w 294464"/>
                <a:gd name="connsiteY2" fmla="*/ 84457 h 183241"/>
                <a:gd name="connsiteX3" fmla="*/ 281458 w 294464"/>
                <a:gd name="connsiteY3" fmla="*/ 85009 h 183241"/>
                <a:gd name="connsiteX4" fmla="*/ 90156 w 294464"/>
                <a:gd name="connsiteY4" fmla="*/ 73300 h 183241"/>
                <a:gd name="connsiteX5" fmla="*/ 250306 w 294464"/>
                <a:gd name="connsiteY5" fmla="*/ 183242 h 183241"/>
                <a:gd name="connsiteX6" fmla="*/ 16856 w 294464"/>
                <a:gd name="connsiteY6" fmla="*/ 183242 h 183241"/>
                <a:gd name="connsiteX7" fmla="*/ 35181 w 294464"/>
                <a:gd name="connsiteY7" fmla="*/ 18325 h 183241"/>
                <a:gd name="connsiteX8" fmla="*/ 52769 w 294464"/>
                <a:gd name="connsiteY8" fmla="*/ 18325 h 183241"/>
                <a:gd name="connsiteX9" fmla="*/ 76040 w 294464"/>
                <a:gd name="connsiteY9" fmla="*/ 0 h 183241"/>
                <a:gd name="connsiteX10" fmla="*/ 201566 w 294464"/>
                <a:gd name="connsiteY10" fmla="*/ 0 h 18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464" h="183241">
                  <a:moveTo>
                    <a:pt x="294464" y="18325"/>
                  </a:moveTo>
                  <a:lnTo>
                    <a:pt x="294464" y="76706"/>
                  </a:lnTo>
                  <a:cubicBezTo>
                    <a:pt x="294488" y="79843"/>
                    <a:pt x="292899" y="82771"/>
                    <a:pt x="290256" y="84457"/>
                  </a:cubicBezTo>
                  <a:cubicBezTo>
                    <a:pt x="287612" y="86144"/>
                    <a:pt x="284288" y="86355"/>
                    <a:pt x="281458" y="85009"/>
                  </a:cubicBezTo>
                  <a:cubicBezTo>
                    <a:pt x="246543" y="68313"/>
                    <a:pt x="149453" y="28825"/>
                    <a:pt x="90156" y="73300"/>
                  </a:cubicBezTo>
                  <a:cubicBezTo>
                    <a:pt x="32619" y="116445"/>
                    <a:pt x="159970" y="165468"/>
                    <a:pt x="250306" y="183242"/>
                  </a:cubicBezTo>
                  <a:lnTo>
                    <a:pt x="16856" y="183242"/>
                  </a:lnTo>
                  <a:cubicBezTo>
                    <a:pt x="-11077" y="129645"/>
                    <a:pt x="-3836" y="64486"/>
                    <a:pt x="35181" y="18325"/>
                  </a:cubicBezTo>
                  <a:cubicBezTo>
                    <a:pt x="40679" y="11546"/>
                    <a:pt x="46728" y="23822"/>
                    <a:pt x="52769" y="18325"/>
                  </a:cubicBezTo>
                  <a:cubicBezTo>
                    <a:pt x="60090" y="11684"/>
                    <a:pt x="67866" y="5554"/>
                    <a:pt x="76040" y="0"/>
                  </a:cubicBezTo>
                  <a:lnTo>
                    <a:pt x="201566" y="0"/>
                  </a:lnTo>
                  <a:close/>
                </a:path>
              </a:pathLst>
            </a:custGeom>
            <a:solidFill>
              <a:srgbClr val="E64C3C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aphic 19">
              <a:extLst>
                <a:ext uri="{FF2B5EF4-FFF2-40B4-BE49-F238E27FC236}">
                  <a16:creationId xmlns:a16="http://schemas.microsoft.com/office/drawing/2014/main" id="{F487403E-C49F-0DAE-CCAE-8C6602A51DD1}"/>
                </a:ext>
              </a:extLst>
            </p:cNvPr>
            <p:cNvGrpSpPr/>
            <p:nvPr/>
          </p:nvGrpSpPr>
          <p:grpSpPr>
            <a:xfrm>
              <a:off x="2052720" y="5135635"/>
              <a:ext cx="269993" cy="245987"/>
              <a:chOff x="2052720" y="5135635"/>
              <a:chExt cx="269993" cy="245987"/>
            </a:xfrm>
            <a:solidFill>
              <a:srgbClr val="2C2F38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708702B-89EA-118C-1200-EE04FCC98D3C}"/>
                  </a:ext>
                </a:extLst>
              </p:cNvPr>
              <p:cNvSpPr/>
              <p:nvPr/>
            </p:nvSpPr>
            <p:spPr>
              <a:xfrm>
                <a:off x="2145667" y="5327227"/>
                <a:ext cx="177047" cy="54395"/>
              </a:xfrm>
              <a:custGeom>
                <a:avLst/>
                <a:gdLst>
                  <a:gd name="connsiteX0" fmla="*/ 177047 w 177047"/>
                  <a:gd name="connsiteY0" fmla="*/ 0 h 54395"/>
                  <a:gd name="connsiteX1" fmla="*/ 93660 w 177047"/>
                  <a:gd name="connsiteY1" fmla="*/ 51018 h 54395"/>
                  <a:gd name="connsiteX2" fmla="*/ 0 w 177047"/>
                  <a:gd name="connsiteY2" fmla="*/ 33836 h 54395"/>
                  <a:gd name="connsiteX3" fmla="*/ 89825 w 177047"/>
                  <a:gd name="connsiteY3" fmla="*/ 29085 h 54395"/>
                  <a:gd name="connsiteX4" fmla="*/ 177047 w 177047"/>
                  <a:gd name="connsiteY4" fmla="*/ 0 h 54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47" h="54395">
                    <a:moveTo>
                      <a:pt x="177047" y="0"/>
                    </a:moveTo>
                    <a:cubicBezTo>
                      <a:pt x="166944" y="31185"/>
                      <a:pt x="119404" y="46510"/>
                      <a:pt x="93660" y="51018"/>
                    </a:cubicBezTo>
                    <a:cubicBezTo>
                      <a:pt x="67867" y="55534"/>
                      <a:pt x="20093" y="59735"/>
                      <a:pt x="0" y="33836"/>
                    </a:cubicBezTo>
                    <a:cubicBezTo>
                      <a:pt x="30025" y="35645"/>
                      <a:pt x="60156" y="34047"/>
                      <a:pt x="89825" y="29085"/>
                    </a:cubicBezTo>
                    <a:cubicBezTo>
                      <a:pt x="119883" y="22631"/>
                      <a:pt x="149130" y="12876"/>
                      <a:pt x="177047" y="0"/>
                    </a:cubicBezTo>
                    <a:close/>
                  </a:path>
                </a:pathLst>
              </a:custGeom>
              <a:solidFill>
                <a:srgbClr val="2C2F38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758D490-166F-6A73-96A5-DC5DA3598489}"/>
                  </a:ext>
                </a:extLst>
              </p:cNvPr>
              <p:cNvSpPr/>
              <p:nvPr/>
            </p:nvSpPr>
            <p:spPr>
              <a:xfrm>
                <a:off x="2052720" y="5135635"/>
                <a:ext cx="128843" cy="40921"/>
              </a:xfrm>
              <a:custGeom>
                <a:avLst/>
                <a:gdLst>
                  <a:gd name="connsiteX0" fmla="*/ 124634 w 128843"/>
                  <a:gd name="connsiteY0" fmla="*/ 40921 h 40921"/>
                  <a:gd name="connsiteX1" fmla="*/ 73438 w 128843"/>
                  <a:gd name="connsiteY1" fmla="*/ 19888 h 40921"/>
                  <a:gd name="connsiteX2" fmla="*/ 0 w 128843"/>
                  <a:gd name="connsiteY2" fmla="*/ 21364 h 40921"/>
                  <a:gd name="connsiteX3" fmla="*/ 116850 w 128843"/>
                  <a:gd name="connsiteY3" fmla="*/ 13118 h 40921"/>
                  <a:gd name="connsiteX4" fmla="*/ 128202 w 128843"/>
                  <a:gd name="connsiteY4" fmla="*/ 24932 h 40921"/>
                  <a:gd name="connsiteX5" fmla="*/ 124634 w 128843"/>
                  <a:gd name="connsiteY5" fmla="*/ 40921 h 4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843" h="40921">
                    <a:moveTo>
                      <a:pt x="124634" y="40921"/>
                    </a:moveTo>
                    <a:cubicBezTo>
                      <a:pt x="108742" y="31345"/>
                      <a:pt x="91479" y="24251"/>
                      <a:pt x="73438" y="19888"/>
                    </a:cubicBezTo>
                    <a:cubicBezTo>
                      <a:pt x="49323" y="13329"/>
                      <a:pt x="23831" y="13848"/>
                      <a:pt x="0" y="21364"/>
                    </a:cubicBezTo>
                    <a:cubicBezTo>
                      <a:pt x="8522" y="-9651"/>
                      <a:pt x="82722" y="-1842"/>
                      <a:pt x="116850" y="13118"/>
                    </a:cubicBezTo>
                    <a:cubicBezTo>
                      <a:pt x="122380" y="14910"/>
                      <a:pt x="126637" y="19345"/>
                      <a:pt x="128202" y="24932"/>
                    </a:cubicBezTo>
                    <a:cubicBezTo>
                      <a:pt x="129767" y="30527"/>
                      <a:pt x="128429" y="36527"/>
                      <a:pt x="124634" y="40921"/>
                    </a:cubicBezTo>
                    <a:close/>
                  </a:path>
                </a:pathLst>
              </a:custGeom>
              <a:solidFill>
                <a:srgbClr val="2C2F38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8B3C644-6FEC-236C-233E-5B12BD079C87}"/>
                  </a:ext>
                </a:extLst>
              </p:cNvPr>
              <p:cNvSpPr/>
              <p:nvPr/>
            </p:nvSpPr>
            <p:spPr>
              <a:xfrm>
                <a:off x="2100535" y="5173305"/>
                <a:ext cx="73291" cy="78562"/>
              </a:xfrm>
              <a:custGeom>
                <a:avLst/>
                <a:gdLst>
                  <a:gd name="connsiteX0" fmla="*/ 73292 w 73291"/>
                  <a:gd name="connsiteY0" fmla="*/ 39285 h 78562"/>
                  <a:gd name="connsiteX1" fmla="*/ 36650 w 73291"/>
                  <a:gd name="connsiteY1" fmla="*/ 0 h 78562"/>
                  <a:gd name="connsiteX2" fmla="*/ 0 w 73291"/>
                  <a:gd name="connsiteY2" fmla="*/ 39285 h 78562"/>
                  <a:gd name="connsiteX3" fmla="*/ 36650 w 73291"/>
                  <a:gd name="connsiteY3" fmla="*/ 78562 h 78562"/>
                  <a:gd name="connsiteX4" fmla="*/ 73292 w 73291"/>
                  <a:gd name="connsiteY4" fmla="*/ 39285 h 7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291" h="78562">
                    <a:moveTo>
                      <a:pt x="73292" y="39285"/>
                    </a:moveTo>
                    <a:cubicBezTo>
                      <a:pt x="73292" y="17587"/>
                      <a:pt x="56889" y="0"/>
                      <a:pt x="36650" y="0"/>
                    </a:cubicBezTo>
                    <a:cubicBezTo>
                      <a:pt x="16411" y="0"/>
                      <a:pt x="0" y="17587"/>
                      <a:pt x="0" y="39285"/>
                    </a:cubicBezTo>
                    <a:cubicBezTo>
                      <a:pt x="0" y="60975"/>
                      <a:pt x="16411" y="78562"/>
                      <a:pt x="36650" y="78562"/>
                    </a:cubicBezTo>
                    <a:cubicBezTo>
                      <a:pt x="56889" y="78562"/>
                      <a:pt x="73292" y="60975"/>
                      <a:pt x="73292" y="39285"/>
                    </a:cubicBezTo>
                    <a:close/>
                  </a:path>
                </a:pathLst>
              </a:custGeom>
              <a:solidFill>
                <a:srgbClr val="2C2F38"/>
              </a:solidFill>
              <a:ln w="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4496F3-4B7C-FDEA-A21D-E9818A513CAE}"/>
                </a:ext>
              </a:extLst>
            </p:cNvPr>
            <p:cNvSpPr/>
            <p:nvPr/>
          </p:nvSpPr>
          <p:spPr>
            <a:xfrm>
              <a:off x="2122611" y="5177299"/>
              <a:ext cx="36660" cy="36660"/>
            </a:xfrm>
            <a:custGeom>
              <a:avLst/>
              <a:gdLst>
                <a:gd name="connsiteX0" fmla="*/ 24847 w 36660"/>
                <a:gd name="connsiteY0" fmla="*/ 1203 h 36660"/>
                <a:gd name="connsiteX1" fmla="*/ 1203 w 36660"/>
                <a:gd name="connsiteY1" fmla="*/ 11817 h 36660"/>
                <a:gd name="connsiteX2" fmla="*/ 11817 w 36660"/>
                <a:gd name="connsiteY2" fmla="*/ 35461 h 36660"/>
                <a:gd name="connsiteX3" fmla="*/ 35461 w 36660"/>
                <a:gd name="connsiteY3" fmla="*/ 24847 h 36660"/>
                <a:gd name="connsiteX4" fmla="*/ 24847 w 36660"/>
                <a:gd name="connsiteY4" fmla="*/ 1203 h 3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60" h="36660">
                  <a:moveTo>
                    <a:pt x="24847" y="1203"/>
                  </a:moveTo>
                  <a:cubicBezTo>
                    <a:pt x="15385" y="-2397"/>
                    <a:pt x="4803" y="2355"/>
                    <a:pt x="1203" y="11817"/>
                  </a:cubicBezTo>
                  <a:cubicBezTo>
                    <a:pt x="-2397" y="21280"/>
                    <a:pt x="2355" y="31861"/>
                    <a:pt x="11817" y="35461"/>
                  </a:cubicBezTo>
                  <a:cubicBezTo>
                    <a:pt x="21280" y="39053"/>
                    <a:pt x="31861" y="34302"/>
                    <a:pt x="35461" y="24847"/>
                  </a:cubicBezTo>
                  <a:cubicBezTo>
                    <a:pt x="39053" y="15385"/>
                    <a:pt x="34302" y="4803"/>
                    <a:pt x="24847" y="1203"/>
                  </a:cubicBezTo>
                  <a:close/>
                </a:path>
              </a:pathLst>
            </a:custGeom>
            <a:solidFill>
              <a:srgbClr val="FFFFFF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D560ED5-101C-97B0-F001-5F2FEDA5E061}"/>
                </a:ext>
              </a:extLst>
            </p:cNvPr>
            <p:cNvSpPr/>
            <p:nvPr/>
          </p:nvSpPr>
          <p:spPr>
            <a:xfrm>
              <a:off x="2270527" y="5124485"/>
              <a:ext cx="134913" cy="55915"/>
            </a:xfrm>
            <a:custGeom>
              <a:avLst/>
              <a:gdLst>
                <a:gd name="connsiteX0" fmla="*/ 7761 w 134913"/>
                <a:gd name="connsiteY0" fmla="*/ 55915 h 55915"/>
                <a:gd name="connsiteX1" fmla="*/ 59363 w 134913"/>
                <a:gd name="connsiteY1" fmla="*/ 19962 h 55915"/>
                <a:gd name="connsiteX2" fmla="*/ 134722 w 134913"/>
                <a:gd name="connsiteY2" fmla="*/ 43890 h 55915"/>
                <a:gd name="connsiteX3" fmla="*/ 134900 w 134913"/>
                <a:gd name="connsiteY3" fmla="*/ 36860 h 55915"/>
                <a:gd name="connsiteX4" fmla="*/ 132995 w 134913"/>
                <a:gd name="connsiteY4" fmla="*/ 29976 h 55915"/>
                <a:gd name="connsiteX5" fmla="*/ 123719 w 134913"/>
                <a:gd name="connsiteY5" fmla="*/ 17854 h 55915"/>
                <a:gd name="connsiteX6" fmla="*/ 89696 w 134913"/>
                <a:gd name="connsiteY6" fmla="*/ 2294 h 55915"/>
                <a:gd name="connsiteX7" fmla="*/ 39708 w 134913"/>
                <a:gd name="connsiteY7" fmla="*/ 4775 h 55915"/>
                <a:gd name="connsiteX8" fmla="*/ 13420 w 134913"/>
                <a:gd name="connsiteY8" fmla="*/ 20262 h 55915"/>
                <a:gd name="connsiteX9" fmla="*/ 1055 w 134913"/>
                <a:gd name="connsiteY9" fmla="*/ 48091 h 55915"/>
                <a:gd name="connsiteX10" fmla="*/ 7761 w 134913"/>
                <a:gd name="connsiteY10" fmla="*/ 55915 h 5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913" h="55915">
                  <a:moveTo>
                    <a:pt x="7761" y="55915"/>
                  </a:moveTo>
                  <a:cubicBezTo>
                    <a:pt x="20758" y="38806"/>
                    <a:pt x="38808" y="26222"/>
                    <a:pt x="59363" y="19962"/>
                  </a:cubicBezTo>
                  <a:cubicBezTo>
                    <a:pt x="86996" y="12592"/>
                    <a:pt x="116397" y="21925"/>
                    <a:pt x="134722" y="43890"/>
                  </a:cubicBezTo>
                  <a:cubicBezTo>
                    <a:pt x="134438" y="43615"/>
                    <a:pt x="135006" y="37777"/>
                    <a:pt x="134900" y="36860"/>
                  </a:cubicBezTo>
                  <a:cubicBezTo>
                    <a:pt x="134600" y="34485"/>
                    <a:pt x="133960" y="32166"/>
                    <a:pt x="132995" y="29976"/>
                  </a:cubicBezTo>
                  <a:cubicBezTo>
                    <a:pt x="130838" y="25298"/>
                    <a:pt x="127668" y="21154"/>
                    <a:pt x="123719" y="17854"/>
                  </a:cubicBezTo>
                  <a:cubicBezTo>
                    <a:pt x="113883" y="9867"/>
                    <a:pt x="102175" y="4508"/>
                    <a:pt x="89696" y="2294"/>
                  </a:cubicBezTo>
                  <a:cubicBezTo>
                    <a:pt x="73114" y="-1452"/>
                    <a:pt x="55827" y="-600"/>
                    <a:pt x="39708" y="4775"/>
                  </a:cubicBezTo>
                  <a:cubicBezTo>
                    <a:pt x="29994" y="8124"/>
                    <a:pt x="21058" y="13395"/>
                    <a:pt x="13420" y="20262"/>
                  </a:cubicBezTo>
                  <a:cubicBezTo>
                    <a:pt x="6690" y="26425"/>
                    <a:pt x="-3275" y="37760"/>
                    <a:pt x="1055" y="48091"/>
                  </a:cubicBezTo>
                  <a:cubicBezTo>
                    <a:pt x="3058" y="50888"/>
                    <a:pt x="5304" y="53507"/>
                    <a:pt x="7761" y="55915"/>
                  </a:cubicBezTo>
                  <a:close/>
                </a:path>
              </a:pathLst>
            </a:custGeom>
            <a:solidFill>
              <a:srgbClr val="2C2F38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F8849DE-FCD7-AC30-3432-34F2C32FC160}"/>
                </a:ext>
              </a:extLst>
            </p:cNvPr>
            <p:cNvSpPr/>
            <p:nvPr/>
          </p:nvSpPr>
          <p:spPr>
            <a:xfrm>
              <a:off x="2283777" y="5173305"/>
              <a:ext cx="73291" cy="78562"/>
            </a:xfrm>
            <a:custGeom>
              <a:avLst/>
              <a:gdLst>
                <a:gd name="connsiteX0" fmla="*/ 73292 w 73291"/>
                <a:gd name="connsiteY0" fmla="*/ 39285 h 78562"/>
                <a:gd name="connsiteX1" fmla="*/ 36642 w 73291"/>
                <a:gd name="connsiteY1" fmla="*/ 0 h 78562"/>
                <a:gd name="connsiteX2" fmla="*/ 0 w 73291"/>
                <a:gd name="connsiteY2" fmla="*/ 39285 h 78562"/>
                <a:gd name="connsiteX3" fmla="*/ 36642 w 73291"/>
                <a:gd name="connsiteY3" fmla="*/ 78562 h 78562"/>
                <a:gd name="connsiteX4" fmla="*/ 73292 w 73291"/>
                <a:gd name="connsiteY4" fmla="*/ 39285 h 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91" h="78562">
                  <a:moveTo>
                    <a:pt x="73292" y="39285"/>
                  </a:moveTo>
                  <a:cubicBezTo>
                    <a:pt x="73292" y="17587"/>
                    <a:pt x="56889" y="0"/>
                    <a:pt x="36642" y="0"/>
                  </a:cubicBezTo>
                  <a:cubicBezTo>
                    <a:pt x="16403" y="0"/>
                    <a:pt x="0" y="17587"/>
                    <a:pt x="0" y="39285"/>
                  </a:cubicBezTo>
                  <a:cubicBezTo>
                    <a:pt x="0" y="60975"/>
                    <a:pt x="16403" y="78562"/>
                    <a:pt x="36642" y="78562"/>
                  </a:cubicBezTo>
                  <a:cubicBezTo>
                    <a:pt x="56889" y="78562"/>
                    <a:pt x="73292" y="60975"/>
                    <a:pt x="73292" y="39285"/>
                  </a:cubicBezTo>
                  <a:close/>
                </a:path>
              </a:pathLst>
            </a:custGeom>
            <a:solidFill>
              <a:srgbClr val="2C2F38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FB914E6-2EA7-8BD7-184A-3D6483F40859}"/>
                </a:ext>
              </a:extLst>
            </p:cNvPr>
            <p:cNvSpPr/>
            <p:nvPr/>
          </p:nvSpPr>
          <p:spPr>
            <a:xfrm>
              <a:off x="2298333" y="5177303"/>
              <a:ext cx="36660" cy="36655"/>
            </a:xfrm>
            <a:custGeom>
              <a:avLst/>
              <a:gdLst>
                <a:gd name="connsiteX0" fmla="*/ 35457 w 36660"/>
                <a:gd name="connsiteY0" fmla="*/ 11813 h 36655"/>
                <a:gd name="connsiteX1" fmla="*/ 11813 w 36660"/>
                <a:gd name="connsiteY1" fmla="*/ 1199 h 36655"/>
                <a:gd name="connsiteX2" fmla="*/ 1199 w 36660"/>
                <a:gd name="connsiteY2" fmla="*/ 24843 h 36655"/>
                <a:gd name="connsiteX3" fmla="*/ 24843 w 36660"/>
                <a:gd name="connsiteY3" fmla="*/ 35457 h 36655"/>
                <a:gd name="connsiteX4" fmla="*/ 35457 w 36660"/>
                <a:gd name="connsiteY4" fmla="*/ 11813 h 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60" h="36655">
                  <a:moveTo>
                    <a:pt x="35457" y="11813"/>
                  </a:moveTo>
                  <a:cubicBezTo>
                    <a:pt x="31857" y="2358"/>
                    <a:pt x="21275" y="-2393"/>
                    <a:pt x="11813" y="1199"/>
                  </a:cubicBezTo>
                  <a:cubicBezTo>
                    <a:pt x="2358" y="4799"/>
                    <a:pt x="-2393" y="15381"/>
                    <a:pt x="1199" y="24843"/>
                  </a:cubicBezTo>
                  <a:cubicBezTo>
                    <a:pt x="4799" y="34297"/>
                    <a:pt x="15389" y="39049"/>
                    <a:pt x="24843" y="35457"/>
                  </a:cubicBezTo>
                  <a:cubicBezTo>
                    <a:pt x="34306" y="31857"/>
                    <a:pt x="39057" y="21275"/>
                    <a:pt x="35457" y="11813"/>
                  </a:cubicBezTo>
                  <a:close/>
                </a:path>
              </a:pathLst>
            </a:custGeom>
            <a:solidFill>
              <a:srgbClr val="FFFFFF"/>
            </a:solidFill>
            <a:ln w="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9" name="Trapezoid 1">
            <a:extLst>
              <a:ext uri="{FF2B5EF4-FFF2-40B4-BE49-F238E27FC236}">
                <a16:creationId xmlns:a16="http://schemas.microsoft.com/office/drawing/2014/main" id="{9BE6EDFD-A8E3-57C8-A047-F626D077B598}"/>
              </a:ext>
            </a:extLst>
          </p:cNvPr>
          <p:cNvSpPr>
            <a:spLocks/>
          </p:cNvSpPr>
          <p:nvPr/>
        </p:nvSpPr>
        <p:spPr>
          <a:xfrm rot="5400000">
            <a:off x="1523656" y="1829885"/>
            <a:ext cx="1092200" cy="34165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D1012-C973-A69E-2227-005B1629DD9D}"/>
              </a:ext>
            </a:extLst>
          </p:cNvPr>
          <p:cNvSpPr txBox="1"/>
          <p:nvPr/>
        </p:nvSpPr>
        <p:spPr>
          <a:xfrm>
            <a:off x="450963" y="3117575"/>
            <a:ext cx="3225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Lorem ipsum dolor sit amet, a consectetur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 of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incidut</a:t>
            </a:r>
            <a:endParaRPr lang="en-US" sz="1600" b="1" dirty="0">
              <a:ln w="1270">
                <a:noFill/>
              </a:ln>
              <a:latin typeface="Comic Neue" panose="02000000000000000000" pitchFamily="2" charset="0"/>
            </a:endParaRPr>
          </a:p>
        </p:txBody>
      </p:sp>
      <p:sp>
        <p:nvSpPr>
          <p:cNvPr id="90" name="Trapezoid 1">
            <a:extLst>
              <a:ext uri="{FF2B5EF4-FFF2-40B4-BE49-F238E27FC236}">
                <a16:creationId xmlns:a16="http://schemas.microsoft.com/office/drawing/2014/main" id="{62F2F0E5-7285-3B8B-F640-081F5C9FB5C6}"/>
              </a:ext>
            </a:extLst>
          </p:cNvPr>
          <p:cNvSpPr>
            <a:spLocks/>
          </p:cNvSpPr>
          <p:nvPr/>
        </p:nvSpPr>
        <p:spPr>
          <a:xfrm rot="5400000">
            <a:off x="5549558" y="1829886"/>
            <a:ext cx="1092200" cy="34165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1" name="Trapezoid 1">
            <a:extLst>
              <a:ext uri="{FF2B5EF4-FFF2-40B4-BE49-F238E27FC236}">
                <a16:creationId xmlns:a16="http://schemas.microsoft.com/office/drawing/2014/main" id="{AC71F01F-BA49-DAAD-DF86-DEDE520FB9D0}"/>
              </a:ext>
            </a:extLst>
          </p:cNvPr>
          <p:cNvSpPr>
            <a:spLocks/>
          </p:cNvSpPr>
          <p:nvPr/>
        </p:nvSpPr>
        <p:spPr>
          <a:xfrm rot="5400000">
            <a:off x="9551194" y="1829887"/>
            <a:ext cx="1092200" cy="34165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B51FC-6A5B-A8F6-D5AB-7E8FA8464E84}"/>
              </a:ext>
            </a:extLst>
          </p:cNvPr>
          <p:cNvSpPr txBox="1"/>
          <p:nvPr/>
        </p:nvSpPr>
        <p:spPr>
          <a:xfrm>
            <a:off x="4482871" y="3117575"/>
            <a:ext cx="3225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Lorem ipsum dolor sit amet, a consectetur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 of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incidut</a:t>
            </a:r>
            <a:endParaRPr lang="en-US" sz="1600" b="1" dirty="0">
              <a:ln w="1270">
                <a:noFill/>
              </a:ln>
              <a:latin typeface="Comic Neu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38863-CF79-DCB9-7035-BACAE8327439}"/>
              </a:ext>
            </a:extLst>
          </p:cNvPr>
          <p:cNvSpPr txBox="1"/>
          <p:nvPr/>
        </p:nvSpPr>
        <p:spPr>
          <a:xfrm>
            <a:off x="8486247" y="3117575"/>
            <a:ext cx="3225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Lorem ipsum dolor sit amet, a consectetur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1270">
                  <a:noFill/>
                </a:ln>
                <a:latin typeface="Comic Neue" panose="02000000000000000000" pitchFamily="2" charset="0"/>
              </a:rPr>
              <a:t> of </a:t>
            </a:r>
            <a:r>
              <a:rPr lang="en-US" sz="1600" b="1" dirty="0" err="1">
                <a:ln w="1270">
                  <a:noFill/>
                </a:ln>
                <a:latin typeface="Comic Neue" panose="02000000000000000000" pitchFamily="2" charset="0"/>
              </a:rPr>
              <a:t>incidut</a:t>
            </a:r>
            <a:endParaRPr lang="en-US" sz="1600" b="1" dirty="0">
              <a:ln w="1270">
                <a:noFill/>
              </a:ln>
              <a:latin typeface="Comic Neu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25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934800A-FF4C-2193-66C3-A36C1F689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V="1">
            <a:off x="-76201" y="-58173"/>
            <a:ext cx="12344402" cy="6974346"/>
          </a:xfrm>
          <a:prstGeom prst="rect">
            <a:avLst/>
          </a:prstGeom>
        </p:spPr>
      </p:pic>
      <p:sp>
        <p:nvSpPr>
          <p:cNvPr id="5" name="Trapezoid 1">
            <a:extLst>
              <a:ext uri="{FF2B5EF4-FFF2-40B4-BE49-F238E27FC236}">
                <a16:creationId xmlns:a16="http://schemas.microsoft.com/office/drawing/2014/main" id="{6169B230-7EDF-8E47-911F-49B22714E331}"/>
              </a:ext>
            </a:extLst>
          </p:cNvPr>
          <p:cNvSpPr>
            <a:spLocks/>
          </p:cNvSpPr>
          <p:nvPr/>
        </p:nvSpPr>
        <p:spPr>
          <a:xfrm rot="5400000">
            <a:off x="8871492" y="-145506"/>
            <a:ext cx="1092200" cy="51932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6CF3AD88-8829-FDDA-591B-C55F2E64FE5B}"/>
              </a:ext>
            </a:extLst>
          </p:cNvPr>
          <p:cNvSpPr>
            <a:spLocks/>
          </p:cNvSpPr>
          <p:nvPr/>
        </p:nvSpPr>
        <p:spPr>
          <a:xfrm rot="5400000">
            <a:off x="7745662" y="2259264"/>
            <a:ext cx="3343860" cy="51932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5884950-C7A9-70E0-E63E-2977E62C3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6312"/>
          <a:stretch>
            <a:fillRect/>
          </a:stretch>
        </p:blipFill>
        <p:spPr>
          <a:xfrm>
            <a:off x="-66674" y="-34202"/>
            <a:ext cx="6617273" cy="6926404"/>
          </a:xfrm>
          <a:custGeom>
            <a:avLst/>
            <a:gdLst>
              <a:gd name="connsiteX0" fmla="*/ 0 w 6617273"/>
              <a:gd name="connsiteY0" fmla="*/ 0 h 6926404"/>
              <a:gd name="connsiteX1" fmla="*/ 6460790 w 6617273"/>
              <a:gd name="connsiteY1" fmla="*/ 0 h 6926404"/>
              <a:gd name="connsiteX2" fmla="*/ 5705475 w 6617273"/>
              <a:gd name="connsiteY2" fmla="*/ 3233547 h 6926404"/>
              <a:gd name="connsiteX3" fmla="*/ 5705475 w 6617273"/>
              <a:gd name="connsiteY3" fmla="*/ 3250551 h 6926404"/>
              <a:gd name="connsiteX4" fmla="*/ 5769124 w 6617273"/>
              <a:gd name="connsiteY4" fmla="*/ 3263586 h 6926404"/>
              <a:gd name="connsiteX5" fmla="*/ 6469482 w 6617273"/>
              <a:gd name="connsiteY5" fmla="*/ 3021432 h 6926404"/>
              <a:gd name="connsiteX6" fmla="*/ 6617273 w 6617273"/>
              <a:gd name="connsiteY6" fmla="*/ 3448872 h 6926404"/>
              <a:gd name="connsiteX7" fmla="*/ 6464672 w 6617273"/>
              <a:gd name="connsiteY7" fmla="*/ 3501635 h 6926404"/>
              <a:gd name="connsiteX8" fmla="*/ 5763263 w 6617273"/>
              <a:gd name="connsiteY8" fmla="*/ 6926404 h 6926404"/>
              <a:gd name="connsiteX9" fmla="*/ 0 w 6617273"/>
              <a:gd name="connsiteY9" fmla="*/ 6926404 h 692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7273" h="6926404">
                <a:moveTo>
                  <a:pt x="0" y="0"/>
                </a:moveTo>
                <a:lnTo>
                  <a:pt x="6460790" y="0"/>
                </a:lnTo>
                <a:lnTo>
                  <a:pt x="5705475" y="3233547"/>
                </a:lnTo>
                <a:lnTo>
                  <a:pt x="5705475" y="3250551"/>
                </a:lnTo>
                <a:lnTo>
                  <a:pt x="5769124" y="3263586"/>
                </a:lnTo>
                <a:lnTo>
                  <a:pt x="6469482" y="3021432"/>
                </a:lnTo>
                <a:lnTo>
                  <a:pt x="6617273" y="3448872"/>
                </a:lnTo>
                <a:lnTo>
                  <a:pt x="6464672" y="3501635"/>
                </a:lnTo>
                <a:lnTo>
                  <a:pt x="5763263" y="6926404"/>
                </a:lnTo>
                <a:lnTo>
                  <a:pt x="0" y="692640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E2BA23-8C98-2749-1856-0A6915E00C25}"/>
              </a:ext>
            </a:extLst>
          </p:cNvPr>
          <p:cNvSpPr/>
          <p:nvPr/>
        </p:nvSpPr>
        <p:spPr>
          <a:xfrm>
            <a:off x="5770978" y="4486013"/>
            <a:ext cx="722209" cy="2602069"/>
          </a:xfrm>
          <a:custGeom>
            <a:avLst/>
            <a:gdLst>
              <a:gd name="connsiteX0" fmla="*/ 722209 w 722209"/>
              <a:gd name="connsiteY0" fmla="*/ 0 h 2602069"/>
              <a:gd name="connsiteX1" fmla="*/ 198436 w 722209"/>
              <a:gd name="connsiteY1" fmla="*/ 2602069 h 2602069"/>
              <a:gd name="connsiteX2" fmla="*/ 0 w 722209"/>
              <a:gd name="connsiteY2" fmla="*/ 2602069 h 2602069"/>
              <a:gd name="connsiteX3" fmla="*/ 722209 w 722209"/>
              <a:gd name="connsiteY3" fmla="*/ 0 h 260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209" h="2602069">
                <a:moveTo>
                  <a:pt x="722209" y="0"/>
                </a:moveTo>
                <a:lnTo>
                  <a:pt x="198436" y="2602069"/>
                </a:lnTo>
                <a:lnTo>
                  <a:pt x="0" y="2602069"/>
                </a:lnTo>
                <a:lnTo>
                  <a:pt x="722209" y="0"/>
                </a:lnTo>
                <a:close/>
              </a:path>
            </a:pathLst>
          </a:cu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9C9EE5-E5A2-2302-A661-4BC2C4606F91}"/>
              </a:ext>
            </a:extLst>
          </p:cNvPr>
          <p:cNvSpPr/>
          <p:nvPr/>
        </p:nvSpPr>
        <p:spPr>
          <a:xfrm rot="10800000">
            <a:off x="6016712" y="-1834436"/>
            <a:ext cx="722209" cy="2602069"/>
          </a:xfrm>
          <a:custGeom>
            <a:avLst/>
            <a:gdLst>
              <a:gd name="connsiteX0" fmla="*/ 722209 w 722209"/>
              <a:gd name="connsiteY0" fmla="*/ 0 h 2602069"/>
              <a:gd name="connsiteX1" fmla="*/ 198436 w 722209"/>
              <a:gd name="connsiteY1" fmla="*/ 2602069 h 2602069"/>
              <a:gd name="connsiteX2" fmla="*/ 0 w 722209"/>
              <a:gd name="connsiteY2" fmla="*/ 2602069 h 2602069"/>
              <a:gd name="connsiteX3" fmla="*/ 722209 w 722209"/>
              <a:gd name="connsiteY3" fmla="*/ 0 h 260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209" h="2602069">
                <a:moveTo>
                  <a:pt x="722209" y="0"/>
                </a:moveTo>
                <a:lnTo>
                  <a:pt x="198436" y="2602069"/>
                </a:lnTo>
                <a:lnTo>
                  <a:pt x="0" y="2602069"/>
                </a:lnTo>
                <a:lnTo>
                  <a:pt x="722209" y="0"/>
                </a:lnTo>
                <a:close/>
              </a:path>
            </a:pathLst>
          </a:cu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48838-9233-D780-8995-DD73689BAD04}"/>
              </a:ext>
            </a:extLst>
          </p:cNvPr>
          <p:cNvSpPr txBox="1"/>
          <p:nvPr/>
        </p:nvSpPr>
        <p:spPr>
          <a:xfrm>
            <a:off x="6933893" y="2086244"/>
            <a:ext cx="4927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incididunt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labore et dolore magna aliqua.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B4D60-14CC-E2FC-AE21-CBB5A48EB486}"/>
              </a:ext>
            </a:extLst>
          </p:cNvPr>
          <p:cNvSpPr txBox="1"/>
          <p:nvPr/>
        </p:nvSpPr>
        <p:spPr>
          <a:xfrm>
            <a:off x="6933893" y="3465269"/>
            <a:ext cx="49279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Ut labore et dolore magna aliqua. Ut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enim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ad minim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veniam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,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quis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nostrud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exercitation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Ullamco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for a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laboris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nisi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aliquip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ex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ea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commodo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consequat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Duis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auteame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irure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dolor in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reprehenderit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in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voluptate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velit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esse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cillum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eu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fugiat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pariatur</a:t>
            </a: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</p:txBody>
      </p:sp>
      <p:sp>
        <p:nvSpPr>
          <p:cNvPr id="6" name="Trapezoid 1">
            <a:extLst>
              <a:ext uri="{FF2B5EF4-FFF2-40B4-BE49-F238E27FC236}">
                <a16:creationId xmlns:a16="http://schemas.microsoft.com/office/drawing/2014/main" id="{72FD0ECE-2EBD-D50B-2798-FFE0ECCE4E11}"/>
              </a:ext>
            </a:extLst>
          </p:cNvPr>
          <p:cNvSpPr>
            <a:spLocks/>
          </p:cNvSpPr>
          <p:nvPr/>
        </p:nvSpPr>
        <p:spPr>
          <a:xfrm rot="5400000">
            <a:off x="2310527" y="-145505"/>
            <a:ext cx="1092200" cy="51932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rapezoid 1">
            <a:extLst>
              <a:ext uri="{FF2B5EF4-FFF2-40B4-BE49-F238E27FC236}">
                <a16:creationId xmlns:a16="http://schemas.microsoft.com/office/drawing/2014/main" id="{B9A5BF4B-7952-DB7F-1E39-437982BEB9F0}"/>
              </a:ext>
            </a:extLst>
          </p:cNvPr>
          <p:cNvSpPr>
            <a:spLocks/>
          </p:cNvSpPr>
          <p:nvPr/>
        </p:nvSpPr>
        <p:spPr>
          <a:xfrm rot="5400000">
            <a:off x="1184697" y="2259265"/>
            <a:ext cx="3343860" cy="51932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2397F-BFEA-D71C-EC6D-E3910A6B3368}"/>
              </a:ext>
            </a:extLst>
          </p:cNvPr>
          <p:cNvSpPr txBox="1"/>
          <p:nvPr/>
        </p:nvSpPr>
        <p:spPr>
          <a:xfrm>
            <a:off x="370945" y="2066023"/>
            <a:ext cx="4927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incididunt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labore et dolore magna aliqua.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EDD97-4D4E-C752-3630-8C6CBE986A24}"/>
              </a:ext>
            </a:extLst>
          </p:cNvPr>
          <p:cNvSpPr txBox="1"/>
          <p:nvPr/>
        </p:nvSpPr>
        <p:spPr>
          <a:xfrm>
            <a:off x="370945" y="3414469"/>
            <a:ext cx="49279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Ut labore et dolore magna aliqua. Ut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enim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ad minim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veniam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,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quis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nostrud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exercitation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Ullamco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for a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laboris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nisi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aliquip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ex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ea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commodo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consequat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.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Duis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auteame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irure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dolor in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reprehenderit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in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voluptate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velit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esse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cillum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eu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fugiat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pariatur</a:t>
            </a:r>
            <a:endParaRPr lang="en-US" sz="1600" b="1" dirty="0">
              <a:ln w="38100">
                <a:noFill/>
              </a:ln>
              <a:latin typeface="Comic Neue" panose="02000000000000000000" pitchFamily="2" charset="0"/>
            </a:endParaRPr>
          </a:p>
        </p:txBody>
      </p:sp>
      <p:sp>
        <p:nvSpPr>
          <p:cNvPr id="4" name="Graphic 6">
            <a:extLst>
              <a:ext uri="{FF2B5EF4-FFF2-40B4-BE49-F238E27FC236}">
                <a16:creationId xmlns:a16="http://schemas.microsoft.com/office/drawing/2014/main" id="{516857D3-4BB9-790D-751A-6DAC2F499450}"/>
              </a:ext>
            </a:extLst>
          </p:cNvPr>
          <p:cNvSpPr/>
          <p:nvPr/>
        </p:nvSpPr>
        <p:spPr>
          <a:xfrm>
            <a:off x="5408444" y="-218097"/>
            <a:ext cx="1412540" cy="7294194"/>
          </a:xfrm>
          <a:custGeom>
            <a:avLst/>
            <a:gdLst>
              <a:gd name="connsiteX0" fmla="*/ 216218 w 1328070"/>
              <a:gd name="connsiteY0" fmla="*/ 6858000 h 6858000"/>
              <a:gd name="connsiteX1" fmla="*/ 216218 w 1328070"/>
              <a:gd name="connsiteY1" fmla="*/ 6858000 h 6858000"/>
              <a:gd name="connsiteX2" fmla="*/ 1328071 w 1328070"/>
              <a:gd name="connsiteY2" fmla="*/ 2852071 h 6858000"/>
              <a:gd name="connsiteX3" fmla="*/ 402526 w 1328070"/>
              <a:gd name="connsiteY3" fmla="*/ 3039332 h 6858000"/>
              <a:gd name="connsiteX4" fmla="*/ 1006793 w 1328070"/>
              <a:gd name="connsiteY4" fmla="*/ 17526 h 6858000"/>
              <a:gd name="connsiteX5" fmla="*/ 989267 w 1328070"/>
              <a:gd name="connsiteY5" fmla="*/ 0 h 6858000"/>
              <a:gd name="connsiteX6" fmla="*/ 989267 w 1328070"/>
              <a:gd name="connsiteY6" fmla="*/ 0 h 6858000"/>
              <a:gd name="connsiteX7" fmla="*/ 971836 w 1328070"/>
              <a:gd name="connsiteY7" fmla="*/ 16002 h 6858000"/>
              <a:gd name="connsiteX8" fmla="*/ 0 w 1328070"/>
              <a:gd name="connsiteY8" fmla="*/ 3486531 h 6858000"/>
              <a:gd name="connsiteX9" fmla="*/ 961644 w 1328070"/>
              <a:gd name="connsiteY9" fmla="*/ 3154775 h 6858000"/>
              <a:gd name="connsiteX10" fmla="*/ 216218 w 132807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8070" h="6858000">
                <a:moveTo>
                  <a:pt x="216218" y="6858000"/>
                </a:moveTo>
                <a:lnTo>
                  <a:pt x="216218" y="6858000"/>
                </a:lnTo>
                <a:lnTo>
                  <a:pt x="1328071" y="2852071"/>
                </a:lnTo>
                <a:lnTo>
                  <a:pt x="402526" y="3039332"/>
                </a:lnTo>
                <a:lnTo>
                  <a:pt x="1006793" y="17526"/>
                </a:lnTo>
                <a:cubicBezTo>
                  <a:pt x="1006793" y="7811"/>
                  <a:pt x="998982" y="0"/>
                  <a:pt x="989267" y="0"/>
                </a:cubicBezTo>
                <a:lnTo>
                  <a:pt x="989267" y="0"/>
                </a:lnTo>
                <a:cubicBezTo>
                  <a:pt x="980218" y="0"/>
                  <a:pt x="972598" y="6953"/>
                  <a:pt x="971836" y="16002"/>
                </a:cubicBezTo>
                <a:lnTo>
                  <a:pt x="0" y="3486531"/>
                </a:lnTo>
                <a:lnTo>
                  <a:pt x="961644" y="3154775"/>
                </a:lnTo>
                <a:lnTo>
                  <a:pt x="216218" y="6858000"/>
                </a:lnTo>
                <a:close/>
              </a:path>
            </a:pathLst>
          </a:cu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86A303-0517-B81A-333C-83525835AAF1}"/>
              </a:ext>
            </a:extLst>
          </p:cNvPr>
          <p:cNvSpPr txBox="1"/>
          <p:nvPr/>
        </p:nvSpPr>
        <p:spPr>
          <a:xfrm>
            <a:off x="3320240" y="209441"/>
            <a:ext cx="55515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600">
                <a:ln w="38100">
                  <a:solidFill>
                    <a:srgbClr val="988800"/>
                  </a:solidFill>
                </a:ln>
                <a:solidFill>
                  <a:srgbClr val="CDB300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r>
              <a:rPr lang="en-US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COMPARISON</a:t>
            </a:r>
            <a:endParaRPr lang="en-IN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99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A95BEFD5-530D-2C39-E181-3444A84E84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6122" b="50347"/>
          <a:stretch>
            <a:fillRect/>
          </a:stretch>
        </p:blipFill>
        <p:spPr>
          <a:xfrm>
            <a:off x="3152925" y="-34201"/>
            <a:ext cx="9105750" cy="3439151"/>
          </a:xfrm>
          <a:custGeom>
            <a:avLst/>
            <a:gdLst>
              <a:gd name="connsiteX0" fmla="*/ 0 w 9105750"/>
              <a:gd name="connsiteY0" fmla="*/ 0 h 3439151"/>
              <a:gd name="connsiteX1" fmla="*/ 9105750 w 9105750"/>
              <a:gd name="connsiteY1" fmla="*/ 0 h 3439151"/>
              <a:gd name="connsiteX2" fmla="*/ 9105750 w 9105750"/>
              <a:gd name="connsiteY2" fmla="*/ 2602072 h 3439151"/>
              <a:gd name="connsiteX3" fmla="*/ 1288314 w 9105750"/>
              <a:gd name="connsiteY3" fmla="*/ 3439151 h 34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5750" h="3439151">
                <a:moveTo>
                  <a:pt x="0" y="0"/>
                </a:moveTo>
                <a:lnTo>
                  <a:pt x="9105750" y="0"/>
                </a:lnTo>
                <a:lnTo>
                  <a:pt x="9105750" y="2602072"/>
                </a:lnTo>
                <a:lnTo>
                  <a:pt x="1288314" y="3439151"/>
                </a:lnTo>
                <a:close/>
              </a:path>
            </a:pathLst>
          </a:cu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052972D-4DA5-1E19-095D-21922752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56203" t="40491"/>
          <a:stretch>
            <a:fillRect/>
          </a:stretch>
        </p:blipFill>
        <p:spPr>
          <a:xfrm>
            <a:off x="6860483" y="2770358"/>
            <a:ext cx="5398193" cy="4121844"/>
          </a:xfrm>
          <a:custGeom>
            <a:avLst/>
            <a:gdLst>
              <a:gd name="connsiteX0" fmla="*/ 5398193 w 5398193"/>
              <a:gd name="connsiteY0" fmla="*/ 0 h 4121844"/>
              <a:gd name="connsiteX1" fmla="*/ 5398193 w 5398193"/>
              <a:gd name="connsiteY1" fmla="*/ 4121844 h 4121844"/>
              <a:gd name="connsiteX2" fmla="*/ 1327523 w 5398193"/>
              <a:gd name="connsiteY2" fmla="*/ 4121844 h 4121844"/>
              <a:gd name="connsiteX3" fmla="*/ 0 w 5398193"/>
              <a:gd name="connsiteY3" fmla="*/ 578029 h 41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8193" h="4121844">
                <a:moveTo>
                  <a:pt x="5398193" y="0"/>
                </a:moveTo>
                <a:lnTo>
                  <a:pt x="5398193" y="4121844"/>
                </a:lnTo>
                <a:lnTo>
                  <a:pt x="1327523" y="4121844"/>
                </a:lnTo>
                <a:lnTo>
                  <a:pt x="0" y="578029"/>
                </a:lnTo>
                <a:close/>
              </a:path>
            </a:pathLst>
          </a:cu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B26108E-3630-694C-ECF4-E81FF88E94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49156" r="34771"/>
          <a:stretch>
            <a:fillRect/>
          </a:stretch>
        </p:blipFill>
        <p:spPr>
          <a:xfrm>
            <a:off x="-66674" y="3370522"/>
            <a:ext cx="8039679" cy="3521680"/>
          </a:xfrm>
          <a:custGeom>
            <a:avLst/>
            <a:gdLst>
              <a:gd name="connsiteX0" fmla="*/ 6720447 w 8039679"/>
              <a:gd name="connsiteY0" fmla="*/ 0 h 3521680"/>
              <a:gd name="connsiteX1" fmla="*/ 8039679 w 8039679"/>
              <a:gd name="connsiteY1" fmla="*/ 3521680 h 3521680"/>
              <a:gd name="connsiteX2" fmla="*/ 0 w 8039679"/>
              <a:gd name="connsiteY2" fmla="*/ 3521680 h 3521680"/>
              <a:gd name="connsiteX3" fmla="*/ 0 w 8039679"/>
              <a:gd name="connsiteY3" fmla="*/ 719615 h 352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9679" h="3521680">
                <a:moveTo>
                  <a:pt x="6720447" y="0"/>
                </a:moveTo>
                <a:lnTo>
                  <a:pt x="8039679" y="3521680"/>
                </a:lnTo>
                <a:lnTo>
                  <a:pt x="0" y="3521680"/>
                </a:lnTo>
                <a:lnTo>
                  <a:pt x="0" y="719615"/>
                </a:lnTo>
                <a:close/>
              </a:path>
            </a:pathLst>
          </a:cu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3668BE1-C44E-BA8C-B4B8-D0D42824BC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65103" b="43378"/>
          <a:stretch>
            <a:fillRect/>
          </a:stretch>
        </p:blipFill>
        <p:spPr>
          <a:xfrm>
            <a:off x="-66674" y="-34201"/>
            <a:ext cx="4301205" cy="3921851"/>
          </a:xfrm>
          <a:custGeom>
            <a:avLst/>
            <a:gdLst>
              <a:gd name="connsiteX0" fmla="*/ 0 w 4301205"/>
              <a:gd name="connsiteY0" fmla="*/ 0 h 3921851"/>
              <a:gd name="connsiteX1" fmla="*/ 3004599 w 4301205"/>
              <a:gd name="connsiteY1" fmla="*/ 0 h 3921851"/>
              <a:gd name="connsiteX2" fmla="*/ 4301205 w 4301205"/>
              <a:gd name="connsiteY2" fmla="*/ 3461286 h 3921851"/>
              <a:gd name="connsiteX3" fmla="*/ 0 w 4301205"/>
              <a:gd name="connsiteY3" fmla="*/ 3921851 h 392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1205" h="3921851">
                <a:moveTo>
                  <a:pt x="0" y="0"/>
                </a:moveTo>
                <a:lnTo>
                  <a:pt x="3004599" y="0"/>
                </a:lnTo>
                <a:lnTo>
                  <a:pt x="4301205" y="3461286"/>
                </a:lnTo>
                <a:lnTo>
                  <a:pt x="0" y="3921851"/>
                </a:lnTo>
                <a:close/>
              </a:path>
            </a:pathLst>
          </a:cu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D693A29-163D-20E0-3F29-D50B08AE19C4}"/>
              </a:ext>
            </a:extLst>
          </p:cNvPr>
          <p:cNvSpPr/>
          <p:nvPr/>
        </p:nvSpPr>
        <p:spPr>
          <a:xfrm rot="21233289">
            <a:off x="-293321" y="-586680"/>
            <a:ext cx="12795002" cy="7865920"/>
          </a:xfrm>
          <a:custGeom>
            <a:avLst/>
            <a:gdLst>
              <a:gd name="connsiteX0" fmla="*/ 3756714 w 12795002"/>
              <a:gd name="connsiteY0" fmla="*/ 0 h 7865920"/>
              <a:gd name="connsiteX1" fmla="*/ 4737764 w 12795002"/>
              <a:gd name="connsiteY1" fmla="*/ 3814242 h 7865920"/>
              <a:gd name="connsiteX2" fmla="*/ 12795002 w 12795002"/>
              <a:gd name="connsiteY2" fmla="*/ 3814242 h 7865920"/>
              <a:gd name="connsiteX3" fmla="*/ 12795002 w 12795002"/>
              <a:gd name="connsiteY3" fmla="*/ 4015578 h 7865920"/>
              <a:gd name="connsiteX4" fmla="*/ 7149278 w 12795002"/>
              <a:gd name="connsiteY4" fmla="*/ 4015578 h 7865920"/>
              <a:gd name="connsiteX5" fmla="*/ 8126714 w 12795002"/>
              <a:gd name="connsiteY5" fmla="*/ 7815767 h 7865920"/>
              <a:gd name="connsiteX6" fmla="*/ 7931724 w 12795002"/>
              <a:gd name="connsiteY6" fmla="*/ 7865920 h 7865920"/>
              <a:gd name="connsiteX7" fmla="*/ 6941388 w 12795002"/>
              <a:gd name="connsiteY7" fmla="*/ 4015578 h 7865920"/>
              <a:gd name="connsiteX8" fmla="*/ 0 w 12795002"/>
              <a:gd name="connsiteY8" fmla="*/ 4015578 h 7865920"/>
              <a:gd name="connsiteX9" fmla="*/ 0 w 12795002"/>
              <a:gd name="connsiteY9" fmla="*/ 3814242 h 7865920"/>
              <a:gd name="connsiteX10" fmla="*/ 4529875 w 12795002"/>
              <a:gd name="connsiteY10" fmla="*/ 3814242 h 7865920"/>
              <a:gd name="connsiteX11" fmla="*/ 3561724 w 12795002"/>
              <a:gd name="connsiteY11" fmla="*/ 50152 h 786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95002" h="7865920">
                <a:moveTo>
                  <a:pt x="3756714" y="0"/>
                </a:moveTo>
                <a:lnTo>
                  <a:pt x="4737764" y="3814242"/>
                </a:lnTo>
                <a:lnTo>
                  <a:pt x="12795002" y="3814242"/>
                </a:lnTo>
                <a:lnTo>
                  <a:pt x="12795002" y="4015578"/>
                </a:lnTo>
                <a:lnTo>
                  <a:pt x="7149278" y="4015578"/>
                </a:lnTo>
                <a:lnTo>
                  <a:pt x="8126714" y="7815767"/>
                </a:lnTo>
                <a:lnTo>
                  <a:pt x="7931724" y="7865920"/>
                </a:lnTo>
                <a:lnTo>
                  <a:pt x="6941388" y="4015578"/>
                </a:lnTo>
                <a:lnTo>
                  <a:pt x="0" y="4015578"/>
                </a:lnTo>
                <a:lnTo>
                  <a:pt x="0" y="3814242"/>
                </a:lnTo>
                <a:lnTo>
                  <a:pt x="4529875" y="3814242"/>
                </a:lnTo>
                <a:lnTo>
                  <a:pt x="3561724" y="5015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D3EAE5E-059A-1B28-4136-A00806A6E2E8}"/>
              </a:ext>
            </a:extLst>
          </p:cNvPr>
          <p:cNvGrpSpPr/>
          <p:nvPr/>
        </p:nvGrpSpPr>
        <p:grpSpPr>
          <a:xfrm>
            <a:off x="4314916" y="-849773"/>
            <a:ext cx="8131992" cy="5548808"/>
            <a:chOff x="6104180" y="-865778"/>
            <a:chExt cx="4958048" cy="3383089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C5E29B-AD65-6C12-0464-94335F7E43BA}"/>
                </a:ext>
              </a:extLst>
            </p:cNvPr>
            <p:cNvSpPr/>
            <p:nvPr/>
          </p:nvSpPr>
          <p:spPr>
            <a:xfrm>
              <a:off x="6104180" y="-865778"/>
              <a:ext cx="4958048" cy="3383089"/>
            </a:xfrm>
            <a:custGeom>
              <a:avLst/>
              <a:gdLst>
                <a:gd name="connsiteX0" fmla="*/ 3079052 w 4958048"/>
                <a:gd name="connsiteY0" fmla="*/ 731330 h 3383089"/>
                <a:gd name="connsiteX1" fmla="*/ 3794093 w 4958048"/>
                <a:gd name="connsiteY1" fmla="*/ 161258 h 3383089"/>
                <a:gd name="connsiteX2" fmla="*/ 3376517 w 4958048"/>
                <a:gd name="connsiteY2" fmla="*/ 761333 h 3383089"/>
                <a:gd name="connsiteX3" fmla="*/ 3744087 w 4958048"/>
                <a:gd name="connsiteY3" fmla="*/ 861346 h 3383089"/>
                <a:gd name="connsiteX4" fmla="*/ 3631597 w 4958048"/>
                <a:gd name="connsiteY4" fmla="*/ 1041368 h 3383089"/>
                <a:gd name="connsiteX5" fmla="*/ 3829145 w 4958048"/>
                <a:gd name="connsiteY5" fmla="*/ 1258919 h 3383089"/>
                <a:gd name="connsiteX6" fmla="*/ 4958049 w 4958048"/>
                <a:gd name="connsiteY6" fmla="*/ 1323880 h 3383089"/>
                <a:gd name="connsiteX7" fmla="*/ 3870484 w 4958048"/>
                <a:gd name="connsiteY7" fmla="*/ 1530191 h 3383089"/>
                <a:gd name="connsiteX8" fmla="*/ 3885438 w 4958048"/>
                <a:gd name="connsiteY8" fmla="*/ 1912715 h 3383089"/>
                <a:gd name="connsiteX9" fmla="*/ 4440460 w 4958048"/>
                <a:gd name="connsiteY9" fmla="*/ 2103977 h 3383089"/>
                <a:gd name="connsiteX10" fmla="*/ 3686651 w 4958048"/>
                <a:gd name="connsiteY10" fmla="*/ 2103977 h 3383089"/>
                <a:gd name="connsiteX11" fmla="*/ 3472910 w 4958048"/>
                <a:gd name="connsiteY11" fmla="*/ 2471547 h 3383089"/>
                <a:gd name="connsiteX12" fmla="*/ 3045333 w 4958048"/>
                <a:gd name="connsiteY12" fmla="*/ 2404015 h 3383089"/>
                <a:gd name="connsiteX13" fmla="*/ 3232880 w 4958048"/>
                <a:gd name="connsiteY13" fmla="*/ 3000375 h 3383089"/>
                <a:gd name="connsiteX14" fmla="*/ 2805303 w 4958048"/>
                <a:gd name="connsiteY14" fmla="*/ 2460308 h 3383089"/>
                <a:gd name="connsiteX15" fmla="*/ 2486501 w 4958048"/>
                <a:gd name="connsiteY15" fmla="*/ 2537174 h 3383089"/>
                <a:gd name="connsiteX16" fmla="*/ 2421065 w 4958048"/>
                <a:gd name="connsiteY16" fmla="*/ 3383090 h 3383089"/>
                <a:gd name="connsiteX17" fmla="*/ 2081498 w 4958048"/>
                <a:gd name="connsiteY17" fmla="*/ 2449068 h 3383089"/>
                <a:gd name="connsiteX18" fmla="*/ 1770221 w 4958048"/>
                <a:gd name="connsiteY18" fmla="*/ 2846641 h 3383089"/>
                <a:gd name="connsiteX19" fmla="*/ 1856518 w 4958048"/>
                <a:gd name="connsiteY19" fmla="*/ 2520315 h 3383089"/>
                <a:gd name="connsiteX20" fmla="*/ 1515237 w 4958048"/>
                <a:gd name="connsiteY20" fmla="*/ 2404015 h 3383089"/>
                <a:gd name="connsiteX21" fmla="*/ 975170 w 4958048"/>
                <a:gd name="connsiteY21" fmla="*/ 2722816 h 3383089"/>
                <a:gd name="connsiteX22" fmla="*/ 1233964 w 4958048"/>
                <a:gd name="connsiteY22" fmla="*/ 2402777 h 3383089"/>
                <a:gd name="connsiteX23" fmla="*/ 975170 w 4958048"/>
                <a:gd name="connsiteY23" fmla="*/ 2068354 h 3383089"/>
                <a:gd name="connsiteX24" fmla="*/ 0 w 4958048"/>
                <a:gd name="connsiteY24" fmla="*/ 2246471 h 3383089"/>
                <a:gd name="connsiteX25" fmla="*/ 759428 w 4958048"/>
                <a:gd name="connsiteY25" fmla="*/ 1884521 h 3383089"/>
                <a:gd name="connsiteX26" fmla="*/ 526256 w 4958048"/>
                <a:gd name="connsiteY26" fmla="*/ 1441323 h 3383089"/>
                <a:gd name="connsiteX27" fmla="*/ 758762 w 4958048"/>
                <a:gd name="connsiteY27" fmla="*/ 1036320 h 3383089"/>
                <a:gd name="connsiteX28" fmla="*/ 151257 w 4958048"/>
                <a:gd name="connsiteY28" fmla="*/ 406337 h 3383089"/>
                <a:gd name="connsiteX29" fmla="*/ 986314 w 4958048"/>
                <a:gd name="connsiteY29" fmla="*/ 833914 h 3383089"/>
                <a:gd name="connsiteX30" fmla="*/ 1283875 w 4958048"/>
                <a:gd name="connsiteY30" fmla="*/ 641413 h 3383089"/>
                <a:gd name="connsiteX31" fmla="*/ 1046321 w 4958048"/>
                <a:gd name="connsiteY31" fmla="*/ 236411 h 3383089"/>
                <a:gd name="connsiteX32" fmla="*/ 1657636 w 4958048"/>
                <a:gd name="connsiteY32" fmla="*/ 611410 h 3383089"/>
                <a:gd name="connsiteX33" fmla="*/ 2182654 w 4958048"/>
                <a:gd name="connsiteY33" fmla="*/ 540163 h 3383089"/>
                <a:gd name="connsiteX34" fmla="*/ 2325243 w 4958048"/>
                <a:gd name="connsiteY34" fmla="*/ 0 h 3383089"/>
                <a:gd name="connsiteX35" fmla="*/ 2377726 w 4958048"/>
                <a:gd name="connsiteY35" fmla="*/ 592550 h 3383089"/>
                <a:gd name="connsiteX36" fmla="*/ 2917793 w 4958048"/>
                <a:gd name="connsiteY36" fmla="*/ 442532 h 3383089"/>
                <a:gd name="connsiteX37" fmla="*/ 3079052 w 4958048"/>
                <a:gd name="connsiteY37" fmla="*/ 731330 h 3383089"/>
                <a:gd name="connsiteX38" fmla="*/ 3079052 w 4958048"/>
                <a:gd name="connsiteY38" fmla="*/ 731330 h 338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58048" h="3383089">
                  <a:moveTo>
                    <a:pt x="3079052" y="731330"/>
                  </a:moveTo>
                  <a:lnTo>
                    <a:pt x="3794093" y="161258"/>
                  </a:lnTo>
                  <a:lnTo>
                    <a:pt x="3376517" y="761333"/>
                  </a:lnTo>
                  <a:cubicBezTo>
                    <a:pt x="3376517" y="761333"/>
                    <a:pt x="3674078" y="718852"/>
                    <a:pt x="3744087" y="861346"/>
                  </a:cubicBezTo>
                  <a:cubicBezTo>
                    <a:pt x="3814096" y="1003840"/>
                    <a:pt x="3631597" y="1041368"/>
                    <a:pt x="3631597" y="1041368"/>
                  </a:cubicBezTo>
                  <a:cubicBezTo>
                    <a:pt x="3631597" y="1041368"/>
                    <a:pt x="3851624" y="1103852"/>
                    <a:pt x="3829145" y="1258919"/>
                  </a:cubicBezTo>
                  <a:lnTo>
                    <a:pt x="4958049" y="1323880"/>
                  </a:lnTo>
                  <a:lnTo>
                    <a:pt x="3870484" y="1530191"/>
                  </a:lnTo>
                  <a:cubicBezTo>
                    <a:pt x="3870484" y="1530191"/>
                    <a:pt x="4076795" y="1710214"/>
                    <a:pt x="3885438" y="1912715"/>
                  </a:cubicBezTo>
                  <a:lnTo>
                    <a:pt x="4440460" y="2103977"/>
                  </a:lnTo>
                  <a:lnTo>
                    <a:pt x="3686651" y="2103977"/>
                  </a:lnTo>
                  <a:cubicBezTo>
                    <a:pt x="3686651" y="2103977"/>
                    <a:pt x="3754184" y="2392775"/>
                    <a:pt x="3472910" y="2471547"/>
                  </a:cubicBezTo>
                  <a:cubicBezTo>
                    <a:pt x="3191637" y="2550319"/>
                    <a:pt x="3045333" y="2404015"/>
                    <a:pt x="3045333" y="2404015"/>
                  </a:cubicBezTo>
                  <a:lnTo>
                    <a:pt x="3232880" y="3000375"/>
                  </a:lnTo>
                  <a:lnTo>
                    <a:pt x="2805303" y="2460308"/>
                  </a:lnTo>
                  <a:cubicBezTo>
                    <a:pt x="2805303" y="2460308"/>
                    <a:pt x="2677763" y="2644045"/>
                    <a:pt x="2486501" y="2537174"/>
                  </a:cubicBezTo>
                  <a:lnTo>
                    <a:pt x="2421065" y="3383090"/>
                  </a:lnTo>
                  <a:lnTo>
                    <a:pt x="2081498" y="2449068"/>
                  </a:lnTo>
                  <a:lnTo>
                    <a:pt x="1770221" y="2846641"/>
                  </a:lnTo>
                  <a:lnTo>
                    <a:pt x="1856518" y="2520315"/>
                  </a:lnTo>
                  <a:cubicBezTo>
                    <a:pt x="1856518" y="2520315"/>
                    <a:pt x="1590294" y="2564035"/>
                    <a:pt x="1515237" y="2404015"/>
                  </a:cubicBezTo>
                  <a:lnTo>
                    <a:pt x="975170" y="2722816"/>
                  </a:lnTo>
                  <a:lnTo>
                    <a:pt x="1233964" y="2402777"/>
                  </a:lnTo>
                  <a:cubicBezTo>
                    <a:pt x="1233964" y="2402777"/>
                    <a:pt x="969550" y="2381536"/>
                    <a:pt x="975170" y="2068354"/>
                  </a:cubicBezTo>
                  <a:lnTo>
                    <a:pt x="0" y="2246471"/>
                  </a:lnTo>
                  <a:lnTo>
                    <a:pt x="759428" y="1884521"/>
                  </a:lnTo>
                  <a:cubicBezTo>
                    <a:pt x="759428" y="1884521"/>
                    <a:pt x="506254" y="1771364"/>
                    <a:pt x="526256" y="1441323"/>
                  </a:cubicBezTo>
                  <a:cubicBezTo>
                    <a:pt x="546259" y="1111282"/>
                    <a:pt x="758762" y="1036320"/>
                    <a:pt x="758762" y="1036320"/>
                  </a:cubicBezTo>
                  <a:lnTo>
                    <a:pt x="151257" y="406337"/>
                  </a:lnTo>
                  <a:lnTo>
                    <a:pt x="986314" y="833914"/>
                  </a:lnTo>
                  <a:cubicBezTo>
                    <a:pt x="986314" y="833914"/>
                    <a:pt x="1071277" y="608933"/>
                    <a:pt x="1283875" y="641413"/>
                  </a:cubicBezTo>
                  <a:lnTo>
                    <a:pt x="1046321" y="236411"/>
                  </a:lnTo>
                  <a:lnTo>
                    <a:pt x="1657636" y="611410"/>
                  </a:lnTo>
                  <a:cubicBezTo>
                    <a:pt x="1657636" y="611410"/>
                    <a:pt x="1905191" y="326422"/>
                    <a:pt x="2182654" y="540163"/>
                  </a:cubicBezTo>
                  <a:lnTo>
                    <a:pt x="2325243" y="0"/>
                  </a:lnTo>
                  <a:lnTo>
                    <a:pt x="2377726" y="592550"/>
                  </a:lnTo>
                  <a:cubicBezTo>
                    <a:pt x="2377726" y="592550"/>
                    <a:pt x="2568131" y="361379"/>
                    <a:pt x="2917793" y="442532"/>
                  </a:cubicBezTo>
                  <a:cubicBezTo>
                    <a:pt x="3127820" y="491300"/>
                    <a:pt x="3079052" y="731330"/>
                    <a:pt x="3079052" y="731330"/>
                  </a:cubicBezTo>
                  <a:lnTo>
                    <a:pt x="3079052" y="731330"/>
                  </a:lnTo>
                  <a:close/>
                </a:path>
              </a:pathLst>
            </a:custGeom>
            <a:solidFill>
              <a:srgbClr val="FFA2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9B4D8A6-06F2-351B-EA56-D1EB7F20BD8D}"/>
                </a:ext>
              </a:extLst>
            </p:cNvPr>
            <p:cNvSpPr/>
            <p:nvPr/>
          </p:nvSpPr>
          <p:spPr>
            <a:xfrm>
              <a:off x="7120283" y="117321"/>
              <a:ext cx="487227" cy="365450"/>
            </a:xfrm>
            <a:custGeom>
              <a:avLst/>
              <a:gdLst>
                <a:gd name="connsiteX0" fmla="*/ 487227 w 487227"/>
                <a:gd name="connsiteY0" fmla="*/ 44267 h 365450"/>
                <a:gd name="connsiteX1" fmla="*/ 411122 w 487227"/>
                <a:gd name="connsiteY1" fmla="*/ 32266 h 365450"/>
                <a:gd name="connsiteX2" fmla="*/ 335589 w 487227"/>
                <a:gd name="connsiteY2" fmla="*/ 31980 h 365450"/>
                <a:gd name="connsiteX3" fmla="*/ 298727 w 487227"/>
                <a:gd name="connsiteY3" fmla="*/ 36362 h 365450"/>
                <a:gd name="connsiteX4" fmla="*/ 262628 w 487227"/>
                <a:gd name="connsiteY4" fmla="*/ 43791 h 365450"/>
                <a:gd name="connsiteX5" fmla="*/ 229004 w 487227"/>
                <a:gd name="connsiteY5" fmla="*/ 55126 h 365450"/>
                <a:gd name="connsiteX6" fmla="*/ 211954 w 487227"/>
                <a:gd name="connsiteY6" fmla="*/ 62079 h 365450"/>
                <a:gd name="connsiteX7" fmla="*/ 194619 w 487227"/>
                <a:gd name="connsiteY7" fmla="*/ 70556 h 365450"/>
                <a:gd name="connsiteX8" fmla="*/ 195953 w 487227"/>
                <a:gd name="connsiteY8" fmla="*/ 69890 h 365450"/>
                <a:gd name="connsiteX9" fmla="*/ 120896 w 487227"/>
                <a:gd name="connsiteY9" fmla="*/ 121610 h 365450"/>
                <a:gd name="connsiteX10" fmla="*/ 62412 w 487227"/>
                <a:gd name="connsiteY10" fmla="*/ 189333 h 365450"/>
                <a:gd name="connsiteX11" fmla="*/ 24598 w 487227"/>
                <a:gd name="connsiteY11" fmla="*/ 272391 h 365450"/>
                <a:gd name="connsiteX12" fmla="*/ 3738 w 487227"/>
                <a:gd name="connsiteY12" fmla="*/ 365450 h 365450"/>
                <a:gd name="connsiteX13" fmla="*/ 2405 w 487227"/>
                <a:gd name="connsiteY13" fmla="*/ 267819 h 365450"/>
                <a:gd name="connsiteX14" fmla="*/ 31361 w 487227"/>
                <a:gd name="connsiteY14" fmla="*/ 171712 h 365450"/>
                <a:gd name="connsiteX15" fmla="*/ 92892 w 487227"/>
                <a:gd name="connsiteY15" fmla="*/ 90749 h 365450"/>
                <a:gd name="connsiteX16" fmla="*/ 175093 w 487227"/>
                <a:gd name="connsiteY16" fmla="*/ 33218 h 365450"/>
                <a:gd name="connsiteX17" fmla="*/ 176426 w 487227"/>
                <a:gd name="connsiteY17" fmla="*/ 32456 h 365450"/>
                <a:gd name="connsiteX18" fmla="*/ 194238 w 487227"/>
                <a:gd name="connsiteY18" fmla="*/ 24265 h 365450"/>
                <a:gd name="connsiteX19" fmla="*/ 213288 w 487227"/>
                <a:gd name="connsiteY19" fmla="*/ 16835 h 365450"/>
                <a:gd name="connsiteX20" fmla="*/ 254055 w 487227"/>
                <a:gd name="connsiteY20" fmla="*/ 5882 h 365450"/>
                <a:gd name="connsiteX21" fmla="*/ 335208 w 487227"/>
                <a:gd name="connsiteY21" fmla="*/ 548 h 365450"/>
                <a:gd name="connsiteX22" fmla="*/ 414266 w 487227"/>
                <a:gd name="connsiteY22" fmla="*/ 13311 h 365450"/>
                <a:gd name="connsiteX23" fmla="*/ 487037 w 487227"/>
                <a:gd name="connsiteY23" fmla="*/ 44172 h 365450"/>
                <a:gd name="connsiteX24" fmla="*/ 487037 w 487227"/>
                <a:gd name="connsiteY24" fmla="*/ 44172 h 36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227" h="365450">
                  <a:moveTo>
                    <a:pt x="487227" y="44267"/>
                  </a:moveTo>
                  <a:cubicBezTo>
                    <a:pt x="461891" y="37600"/>
                    <a:pt x="436554" y="34171"/>
                    <a:pt x="411122" y="32266"/>
                  </a:cubicBezTo>
                  <a:cubicBezTo>
                    <a:pt x="385691" y="30170"/>
                    <a:pt x="360545" y="30266"/>
                    <a:pt x="335589" y="31980"/>
                  </a:cubicBezTo>
                  <a:cubicBezTo>
                    <a:pt x="322921" y="32837"/>
                    <a:pt x="311015" y="34171"/>
                    <a:pt x="298727" y="36362"/>
                  </a:cubicBezTo>
                  <a:cubicBezTo>
                    <a:pt x="286440" y="38362"/>
                    <a:pt x="274343" y="40648"/>
                    <a:pt x="262628" y="43791"/>
                  </a:cubicBezTo>
                  <a:cubicBezTo>
                    <a:pt x="251007" y="46839"/>
                    <a:pt x="239101" y="50840"/>
                    <a:pt x="229004" y="55126"/>
                  </a:cubicBezTo>
                  <a:cubicBezTo>
                    <a:pt x="223289" y="57507"/>
                    <a:pt x="217765" y="59507"/>
                    <a:pt x="211954" y="62079"/>
                  </a:cubicBezTo>
                  <a:lnTo>
                    <a:pt x="194619" y="70556"/>
                  </a:lnTo>
                  <a:lnTo>
                    <a:pt x="195953" y="69890"/>
                  </a:lnTo>
                  <a:cubicBezTo>
                    <a:pt x="168044" y="85987"/>
                    <a:pt x="143565" y="101798"/>
                    <a:pt x="120896" y="121610"/>
                  </a:cubicBezTo>
                  <a:cubicBezTo>
                    <a:pt x="98607" y="141518"/>
                    <a:pt x="78319" y="163806"/>
                    <a:pt x="62412" y="189333"/>
                  </a:cubicBezTo>
                  <a:cubicBezTo>
                    <a:pt x="46315" y="214384"/>
                    <a:pt x="33742" y="243054"/>
                    <a:pt x="24598" y="272391"/>
                  </a:cubicBezTo>
                  <a:cubicBezTo>
                    <a:pt x="15263" y="302109"/>
                    <a:pt x="10120" y="333637"/>
                    <a:pt x="3738" y="365450"/>
                  </a:cubicBezTo>
                  <a:cubicBezTo>
                    <a:pt x="-358" y="333351"/>
                    <a:pt x="-1501" y="300680"/>
                    <a:pt x="2405" y="267819"/>
                  </a:cubicBezTo>
                  <a:cubicBezTo>
                    <a:pt x="6596" y="234672"/>
                    <a:pt x="16121" y="202478"/>
                    <a:pt x="31361" y="171712"/>
                  </a:cubicBezTo>
                  <a:cubicBezTo>
                    <a:pt x="47172" y="141613"/>
                    <a:pt x="67746" y="113705"/>
                    <a:pt x="92892" y="90749"/>
                  </a:cubicBezTo>
                  <a:cubicBezTo>
                    <a:pt x="117657" y="67699"/>
                    <a:pt x="146899" y="47887"/>
                    <a:pt x="175093" y="33218"/>
                  </a:cubicBezTo>
                  <a:lnTo>
                    <a:pt x="176426" y="32456"/>
                  </a:lnTo>
                  <a:lnTo>
                    <a:pt x="194238" y="24265"/>
                  </a:lnTo>
                  <a:cubicBezTo>
                    <a:pt x="200334" y="21598"/>
                    <a:pt x="207002" y="19312"/>
                    <a:pt x="213288" y="16835"/>
                  </a:cubicBezTo>
                  <a:cubicBezTo>
                    <a:pt x="227290" y="11597"/>
                    <a:pt x="240339" y="8549"/>
                    <a:pt x="254055" y="5882"/>
                  </a:cubicBezTo>
                  <a:cubicBezTo>
                    <a:pt x="280916" y="643"/>
                    <a:pt x="308348" y="-976"/>
                    <a:pt x="335208" y="548"/>
                  </a:cubicBezTo>
                  <a:cubicBezTo>
                    <a:pt x="362069" y="1691"/>
                    <a:pt x="388739" y="6263"/>
                    <a:pt x="414266" y="13311"/>
                  </a:cubicBezTo>
                  <a:cubicBezTo>
                    <a:pt x="439793" y="20360"/>
                    <a:pt x="465034" y="29885"/>
                    <a:pt x="487037" y="44172"/>
                  </a:cubicBezTo>
                  <a:lnTo>
                    <a:pt x="487037" y="4417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D1D8A01-AED8-FA2F-6ED2-E3556E420597}"/>
                </a:ext>
              </a:extLst>
            </p:cNvPr>
            <p:cNvSpPr/>
            <p:nvPr/>
          </p:nvSpPr>
          <p:spPr>
            <a:xfrm>
              <a:off x="7134214" y="-166785"/>
              <a:ext cx="361757" cy="274271"/>
            </a:xfrm>
            <a:custGeom>
              <a:avLst/>
              <a:gdLst>
                <a:gd name="connsiteX0" fmla="*/ 361758 w 361757"/>
                <a:gd name="connsiteY0" fmla="*/ 37195 h 274271"/>
                <a:gd name="connsiteX1" fmla="*/ 249839 w 361757"/>
                <a:gd name="connsiteY1" fmla="*/ 32146 h 274271"/>
                <a:gd name="connsiteX2" fmla="*/ 223074 w 361757"/>
                <a:gd name="connsiteY2" fmla="*/ 35956 h 274271"/>
                <a:gd name="connsiteX3" fmla="*/ 196976 w 361757"/>
                <a:gd name="connsiteY3" fmla="*/ 41671 h 274271"/>
                <a:gd name="connsiteX4" fmla="*/ 173068 w 361757"/>
                <a:gd name="connsiteY4" fmla="*/ 50149 h 274271"/>
                <a:gd name="connsiteX5" fmla="*/ 160876 w 361757"/>
                <a:gd name="connsiteY5" fmla="*/ 55387 h 274271"/>
                <a:gd name="connsiteX6" fmla="*/ 148208 w 361757"/>
                <a:gd name="connsiteY6" fmla="*/ 61769 h 274271"/>
                <a:gd name="connsiteX7" fmla="*/ 149541 w 361757"/>
                <a:gd name="connsiteY7" fmla="*/ 61007 h 274271"/>
                <a:gd name="connsiteX8" fmla="*/ 95058 w 361757"/>
                <a:gd name="connsiteY8" fmla="*/ 98345 h 274271"/>
                <a:gd name="connsiteX9" fmla="*/ 52196 w 361757"/>
                <a:gd name="connsiteY9" fmla="*/ 146542 h 274271"/>
                <a:gd name="connsiteX10" fmla="*/ 23144 w 361757"/>
                <a:gd name="connsiteY10" fmla="*/ 206168 h 274271"/>
                <a:gd name="connsiteX11" fmla="*/ 4856 w 361757"/>
                <a:gd name="connsiteY11" fmla="*/ 274272 h 274271"/>
                <a:gd name="connsiteX12" fmla="*/ 951 w 361757"/>
                <a:gd name="connsiteY12" fmla="*/ 201596 h 274271"/>
                <a:gd name="connsiteX13" fmla="*/ 21144 w 361757"/>
                <a:gd name="connsiteY13" fmla="*/ 128920 h 274271"/>
                <a:gd name="connsiteX14" fmla="*/ 66864 w 361757"/>
                <a:gd name="connsiteY14" fmla="*/ 67294 h 274271"/>
                <a:gd name="connsiteX15" fmla="*/ 128491 w 361757"/>
                <a:gd name="connsiteY15" fmla="*/ 24050 h 274271"/>
                <a:gd name="connsiteX16" fmla="*/ 129634 w 361757"/>
                <a:gd name="connsiteY16" fmla="*/ 23383 h 274271"/>
                <a:gd name="connsiteX17" fmla="*/ 129920 w 361757"/>
                <a:gd name="connsiteY17" fmla="*/ 23383 h 274271"/>
                <a:gd name="connsiteX18" fmla="*/ 157542 w 361757"/>
                <a:gd name="connsiteY18" fmla="*/ 11858 h 274271"/>
                <a:gd name="connsiteX19" fmla="*/ 188594 w 361757"/>
                <a:gd name="connsiteY19" fmla="*/ 3857 h 274271"/>
                <a:gd name="connsiteX20" fmla="*/ 249554 w 361757"/>
                <a:gd name="connsiteY20" fmla="*/ 714 h 274271"/>
                <a:gd name="connsiteX21" fmla="*/ 308418 w 361757"/>
                <a:gd name="connsiteY21" fmla="*/ 11763 h 274271"/>
                <a:gd name="connsiteX22" fmla="*/ 361758 w 361757"/>
                <a:gd name="connsiteY22" fmla="*/ 37004 h 274271"/>
                <a:gd name="connsiteX23" fmla="*/ 361758 w 361757"/>
                <a:gd name="connsiteY23" fmla="*/ 37004 h 27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1757" h="274271">
                  <a:moveTo>
                    <a:pt x="361758" y="37195"/>
                  </a:moveTo>
                  <a:cubicBezTo>
                    <a:pt x="323658" y="29860"/>
                    <a:pt x="286129" y="28908"/>
                    <a:pt x="249839" y="32146"/>
                  </a:cubicBezTo>
                  <a:cubicBezTo>
                    <a:pt x="240600" y="33004"/>
                    <a:pt x="232028" y="34147"/>
                    <a:pt x="223074" y="35956"/>
                  </a:cubicBezTo>
                  <a:cubicBezTo>
                    <a:pt x="214216" y="37576"/>
                    <a:pt x="205453" y="39290"/>
                    <a:pt x="196976" y="41671"/>
                  </a:cubicBezTo>
                  <a:cubicBezTo>
                    <a:pt x="188689" y="43957"/>
                    <a:pt x="180021" y="47005"/>
                    <a:pt x="173068" y="50149"/>
                  </a:cubicBezTo>
                  <a:cubicBezTo>
                    <a:pt x="168972" y="51863"/>
                    <a:pt x="164972" y="53387"/>
                    <a:pt x="160876" y="55387"/>
                  </a:cubicBezTo>
                  <a:lnTo>
                    <a:pt x="148208" y="61769"/>
                  </a:lnTo>
                  <a:lnTo>
                    <a:pt x="149541" y="61007"/>
                  </a:lnTo>
                  <a:cubicBezTo>
                    <a:pt x="128777" y="72723"/>
                    <a:pt x="111632" y="84343"/>
                    <a:pt x="95058" y="98345"/>
                  </a:cubicBezTo>
                  <a:cubicBezTo>
                    <a:pt x="78770" y="112442"/>
                    <a:pt x="64007" y="128349"/>
                    <a:pt x="52196" y="146542"/>
                  </a:cubicBezTo>
                  <a:cubicBezTo>
                    <a:pt x="40194" y="164258"/>
                    <a:pt x="30479" y="185023"/>
                    <a:pt x="23144" y="206168"/>
                  </a:cubicBezTo>
                  <a:cubicBezTo>
                    <a:pt x="15524" y="227695"/>
                    <a:pt x="10857" y="250840"/>
                    <a:pt x="4856" y="274272"/>
                  </a:cubicBezTo>
                  <a:cubicBezTo>
                    <a:pt x="475" y="250555"/>
                    <a:pt x="-1240" y="226266"/>
                    <a:pt x="951" y="201596"/>
                  </a:cubicBezTo>
                  <a:cubicBezTo>
                    <a:pt x="3332" y="176641"/>
                    <a:pt x="10000" y="152352"/>
                    <a:pt x="21144" y="128920"/>
                  </a:cubicBezTo>
                  <a:cubicBezTo>
                    <a:pt x="32765" y="106060"/>
                    <a:pt x="48195" y="84915"/>
                    <a:pt x="66864" y="67294"/>
                  </a:cubicBezTo>
                  <a:cubicBezTo>
                    <a:pt x="85343" y="49672"/>
                    <a:pt x="107822" y="35004"/>
                    <a:pt x="128491" y="24050"/>
                  </a:cubicBezTo>
                  <a:lnTo>
                    <a:pt x="129634" y="23383"/>
                  </a:lnTo>
                  <a:lnTo>
                    <a:pt x="129920" y="23383"/>
                  </a:lnTo>
                  <a:cubicBezTo>
                    <a:pt x="138492" y="19192"/>
                    <a:pt x="147541" y="15287"/>
                    <a:pt x="157542" y="11858"/>
                  </a:cubicBezTo>
                  <a:cubicBezTo>
                    <a:pt x="168401" y="7953"/>
                    <a:pt x="178211" y="5762"/>
                    <a:pt x="188594" y="3857"/>
                  </a:cubicBezTo>
                  <a:cubicBezTo>
                    <a:pt x="208882" y="47"/>
                    <a:pt x="229551" y="-810"/>
                    <a:pt x="249554" y="714"/>
                  </a:cubicBezTo>
                  <a:cubicBezTo>
                    <a:pt x="269651" y="1952"/>
                    <a:pt x="289558" y="5953"/>
                    <a:pt x="308418" y="11763"/>
                  </a:cubicBezTo>
                  <a:cubicBezTo>
                    <a:pt x="327278" y="17668"/>
                    <a:pt x="345851" y="25479"/>
                    <a:pt x="361758" y="37004"/>
                  </a:cubicBezTo>
                  <a:lnTo>
                    <a:pt x="361758" y="3700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1FE76AE-E1D6-315C-C214-69F3CD211597}"/>
                </a:ext>
              </a:extLst>
            </p:cNvPr>
            <p:cNvSpPr/>
            <p:nvPr/>
          </p:nvSpPr>
          <p:spPr>
            <a:xfrm>
              <a:off x="7086771" y="69021"/>
              <a:ext cx="493973" cy="376316"/>
            </a:xfrm>
            <a:custGeom>
              <a:avLst/>
              <a:gdLst>
                <a:gd name="connsiteX0" fmla="*/ 10675 w 493973"/>
                <a:gd name="connsiteY0" fmla="*/ 376317 h 376316"/>
                <a:gd name="connsiteX1" fmla="*/ 7 w 493973"/>
                <a:gd name="connsiteY1" fmla="*/ 289068 h 376316"/>
                <a:gd name="connsiteX2" fmla="*/ 16295 w 493973"/>
                <a:gd name="connsiteY2" fmla="*/ 200485 h 376316"/>
                <a:gd name="connsiteX3" fmla="*/ 62396 w 493973"/>
                <a:gd name="connsiteY3" fmla="*/ 119618 h 376316"/>
                <a:gd name="connsiteX4" fmla="*/ 133167 w 493973"/>
                <a:gd name="connsiteY4" fmla="*/ 56086 h 376316"/>
                <a:gd name="connsiteX5" fmla="*/ 153550 w 493973"/>
                <a:gd name="connsiteY5" fmla="*/ 43418 h 376316"/>
                <a:gd name="connsiteX6" fmla="*/ 174601 w 493973"/>
                <a:gd name="connsiteY6" fmla="*/ 31893 h 376316"/>
                <a:gd name="connsiteX7" fmla="*/ 196984 w 493973"/>
                <a:gd name="connsiteY7" fmla="*/ 21701 h 376316"/>
                <a:gd name="connsiteX8" fmla="*/ 220225 w 493973"/>
                <a:gd name="connsiteY8" fmla="*/ 13414 h 376316"/>
                <a:gd name="connsiteX9" fmla="*/ 316809 w 493973"/>
                <a:gd name="connsiteY9" fmla="*/ 79 h 376316"/>
                <a:gd name="connsiteX10" fmla="*/ 411106 w 493973"/>
                <a:gd name="connsiteY10" fmla="*/ 14367 h 376316"/>
                <a:gd name="connsiteX11" fmla="*/ 493974 w 493973"/>
                <a:gd name="connsiteY11" fmla="*/ 55038 h 376316"/>
                <a:gd name="connsiteX12" fmla="*/ 406534 w 493973"/>
                <a:gd name="connsiteY12" fmla="*/ 31416 h 376316"/>
                <a:gd name="connsiteX13" fmla="*/ 317190 w 493973"/>
                <a:gd name="connsiteY13" fmla="*/ 27892 h 376316"/>
                <a:gd name="connsiteX14" fmla="*/ 231751 w 493973"/>
                <a:gd name="connsiteY14" fmla="*/ 45228 h 376316"/>
                <a:gd name="connsiteX15" fmla="*/ 211748 w 493973"/>
                <a:gd name="connsiteY15" fmla="*/ 53038 h 376316"/>
                <a:gd name="connsiteX16" fmla="*/ 192412 w 493973"/>
                <a:gd name="connsiteY16" fmla="*/ 62277 h 376316"/>
                <a:gd name="connsiteX17" fmla="*/ 173362 w 493973"/>
                <a:gd name="connsiteY17" fmla="*/ 73136 h 376316"/>
                <a:gd name="connsiteX18" fmla="*/ 155074 w 493973"/>
                <a:gd name="connsiteY18" fmla="*/ 84947 h 376316"/>
                <a:gd name="connsiteX19" fmla="*/ 43918 w 493973"/>
                <a:gd name="connsiteY19" fmla="*/ 210105 h 376316"/>
                <a:gd name="connsiteX20" fmla="*/ 18486 w 493973"/>
                <a:gd name="connsiteY20" fmla="*/ 290401 h 376316"/>
                <a:gd name="connsiteX21" fmla="*/ 10580 w 493973"/>
                <a:gd name="connsiteY21" fmla="*/ 376221 h 376316"/>
                <a:gd name="connsiteX22" fmla="*/ 10580 w 493973"/>
                <a:gd name="connsiteY22" fmla="*/ 376221 h 37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973" h="376316">
                  <a:moveTo>
                    <a:pt x="10675" y="376317"/>
                  </a:moveTo>
                  <a:cubicBezTo>
                    <a:pt x="3341" y="348123"/>
                    <a:pt x="-183" y="318786"/>
                    <a:pt x="7" y="289068"/>
                  </a:cubicBezTo>
                  <a:cubicBezTo>
                    <a:pt x="674" y="259445"/>
                    <a:pt x="5818" y="229346"/>
                    <a:pt x="16295" y="200485"/>
                  </a:cubicBezTo>
                  <a:cubicBezTo>
                    <a:pt x="26392" y="171529"/>
                    <a:pt x="42584" y="144192"/>
                    <a:pt x="62396" y="119618"/>
                  </a:cubicBezTo>
                  <a:cubicBezTo>
                    <a:pt x="82494" y="95139"/>
                    <a:pt x="106878" y="74088"/>
                    <a:pt x="133167" y="56086"/>
                  </a:cubicBezTo>
                  <a:cubicBezTo>
                    <a:pt x="139930" y="51895"/>
                    <a:pt x="146597" y="47514"/>
                    <a:pt x="153550" y="43418"/>
                  </a:cubicBezTo>
                  <a:lnTo>
                    <a:pt x="174601" y="31893"/>
                  </a:lnTo>
                  <a:lnTo>
                    <a:pt x="196984" y="21701"/>
                  </a:lnTo>
                  <a:cubicBezTo>
                    <a:pt x="204509" y="18462"/>
                    <a:pt x="212415" y="15986"/>
                    <a:pt x="220225" y="13414"/>
                  </a:cubicBezTo>
                  <a:cubicBezTo>
                    <a:pt x="251753" y="4080"/>
                    <a:pt x="284519" y="-683"/>
                    <a:pt x="316809" y="79"/>
                  </a:cubicBezTo>
                  <a:cubicBezTo>
                    <a:pt x="349099" y="460"/>
                    <a:pt x="380912" y="5604"/>
                    <a:pt x="411106" y="14367"/>
                  </a:cubicBezTo>
                  <a:cubicBezTo>
                    <a:pt x="440920" y="23892"/>
                    <a:pt x="470447" y="35798"/>
                    <a:pt x="493974" y="55038"/>
                  </a:cubicBezTo>
                  <a:cubicBezTo>
                    <a:pt x="465970" y="42656"/>
                    <a:pt x="436252" y="35988"/>
                    <a:pt x="406534" y="31416"/>
                  </a:cubicBezTo>
                  <a:cubicBezTo>
                    <a:pt x="376721" y="27035"/>
                    <a:pt x="346717" y="25987"/>
                    <a:pt x="317190" y="27892"/>
                  </a:cubicBezTo>
                  <a:cubicBezTo>
                    <a:pt x="287758" y="30369"/>
                    <a:pt x="258802" y="35322"/>
                    <a:pt x="231751" y="45228"/>
                  </a:cubicBezTo>
                  <a:cubicBezTo>
                    <a:pt x="225178" y="47990"/>
                    <a:pt x="218225" y="50085"/>
                    <a:pt x="211748" y="53038"/>
                  </a:cubicBezTo>
                  <a:lnTo>
                    <a:pt x="192412" y="62277"/>
                  </a:lnTo>
                  <a:lnTo>
                    <a:pt x="173362" y="73136"/>
                  </a:lnTo>
                  <a:cubicBezTo>
                    <a:pt x="167171" y="76946"/>
                    <a:pt x="161170" y="81042"/>
                    <a:pt x="155074" y="84947"/>
                  </a:cubicBezTo>
                  <a:cubicBezTo>
                    <a:pt x="106783" y="116665"/>
                    <a:pt x="67730" y="159528"/>
                    <a:pt x="43918" y="210105"/>
                  </a:cubicBezTo>
                  <a:cubicBezTo>
                    <a:pt x="32202" y="235442"/>
                    <a:pt x="23344" y="262398"/>
                    <a:pt x="18486" y="290401"/>
                  </a:cubicBezTo>
                  <a:cubicBezTo>
                    <a:pt x="13247" y="318405"/>
                    <a:pt x="11628" y="347075"/>
                    <a:pt x="10580" y="376221"/>
                  </a:cubicBezTo>
                  <a:lnTo>
                    <a:pt x="10580" y="376221"/>
                  </a:lnTo>
                  <a:close/>
                </a:path>
              </a:pathLst>
            </a:custGeom>
            <a:solidFill>
              <a:srgbClr val="8A17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BF21D2C-B20B-4632-5042-2CECF2990D8A}"/>
                </a:ext>
              </a:extLst>
            </p:cNvPr>
            <p:cNvSpPr/>
            <p:nvPr/>
          </p:nvSpPr>
          <p:spPr>
            <a:xfrm>
              <a:off x="7775246" y="-348940"/>
              <a:ext cx="580548" cy="205634"/>
            </a:xfrm>
            <a:custGeom>
              <a:avLst/>
              <a:gdLst>
                <a:gd name="connsiteX0" fmla="*/ 0 w 580548"/>
                <a:gd name="connsiteY0" fmla="*/ 205634 h 205634"/>
                <a:gd name="connsiteX1" fmla="*/ 35814 w 580548"/>
                <a:gd name="connsiteY1" fmla="*/ 126672 h 205634"/>
                <a:gd name="connsiteX2" fmla="*/ 95441 w 580548"/>
                <a:gd name="connsiteY2" fmla="*/ 60664 h 205634"/>
                <a:gd name="connsiteX3" fmla="*/ 176689 w 580548"/>
                <a:gd name="connsiteY3" fmla="*/ 16658 h 205634"/>
                <a:gd name="connsiteX4" fmla="*/ 270224 w 580548"/>
                <a:gd name="connsiteY4" fmla="*/ 85 h 205634"/>
                <a:gd name="connsiteX5" fmla="*/ 294227 w 580548"/>
                <a:gd name="connsiteY5" fmla="*/ 85 h 205634"/>
                <a:gd name="connsiteX6" fmla="*/ 318230 w 580548"/>
                <a:gd name="connsiteY6" fmla="*/ 1418 h 205634"/>
                <a:gd name="connsiteX7" fmla="*/ 342709 w 580548"/>
                <a:gd name="connsiteY7" fmla="*/ 4561 h 205634"/>
                <a:gd name="connsiteX8" fmla="*/ 366903 w 580548"/>
                <a:gd name="connsiteY8" fmla="*/ 9705 h 205634"/>
                <a:gd name="connsiteX9" fmla="*/ 456724 w 580548"/>
                <a:gd name="connsiteY9" fmla="*/ 48853 h 205634"/>
                <a:gd name="connsiteX10" fmla="*/ 530352 w 580548"/>
                <a:gd name="connsiteY10" fmla="*/ 110098 h 205634"/>
                <a:gd name="connsiteX11" fmla="*/ 580549 w 580548"/>
                <a:gd name="connsiteY11" fmla="*/ 187537 h 205634"/>
                <a:gd name="connsiteX12" fmla="*/ 517588 w 580548"/>
                <a:gd name="connsiteY12" fmla="*/ 122005 h 205634"/>
                <a:gd name="connsiteX13" fmla="*/ 442722 w 580548"/>
                <a:gd name="connsiteY13" fmla="*/ 72475 h 205634"/>
                <a:gd name="connsiteX14" fmla="*/ 360426 w 580548"/>
                <a:gd name="connsiteY14" fmla="*/ 42471 h 205634"/>
                <a:gd name="connsiteX15" fmla="*/ 339185 w 580548"/>
                <a:gd name="connsiteY15" fmla="*/ 38566 h 205634"/>
                <a:gd name="connsiteX16" fmla="*/ 317849 w 580548"/>
                <a:gd name="connsiteY16" fmla="*/ 36280 h 205634"/>
                <a:gd name="connsiteX17" fmla="*/ 295942 w 580548"/>
                <a:gd name="connsiteY17" fmla="*/ 35518 h 205634"/>
                <a:gd name="connsiteX18" fmla="*/ 274225 w 580548"/>
                <a:gd name="connsiteY18" fmla="*/ 35899 h 205634"/>
                <a:gd name="connsiteX19" fmla="*/ 114300 w 580548"/>
                <a:gd name="connsiteY19" fmla="*/ 83238 h 205634"/>
                <a:gd name="connsiteX20" fmla="*/ 51054 w 580548"/>
                <a:gd name="connsiteY20" fmla="*/ 137530 h 205634"/>
                <a:gd name="connsiteX21" fmla="*/ 95 w 580548"/>
                <a:gd name="connsiteY21" fmla="*/ 205634 h 205634"/>
                <a:gd name="connsiteX22" fmla="*/ 95 w 580548"/>
                <a:gd name="connsiteY22" fmla="*/ 205634 h 20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0548" h="205634">
                  <a:moveTo>
                    <a:pt x="0" y="205634"/>
                  </a:moveTo>
                  <a:cubicBezTo>
                    <a:pt x="8287" y="178107"/>
                    <a:pt x="20288" y="151627"/>
                    <a:pt x="35814" y="126672"/>
                  </a:cubicBezTo>
                  <a:cubicBezTo>
                    <a:pt x="51721" y="102002"/>
                    <a:pt x="71628" y="79428"/>
                    <a:pt x="95441" y="60664"/>
                  </a:cubicBezTo>
                  <a:cubicBezTo>
                    <a:pt x="119063" y="41518"/>
                    <a:pt x="146971" y="27040"/>
                    <a:pt x="176689" y="16658"/>
                  </a:cubicBezTo>
                  <a:cubicBezTo>
                    <a:pt x="206502" y="6562"/>
                    <a:pt x="238316" y="1609"/>
                    <a:pt x="270224" y="85"/>
                  </a:cubicBezTo>
                  <a:cubicBezTo>
                    <a:pt x="278225" y="85"/>
                    <a:pt x="286226" y="-106"/>
                    <a:pt x="294227" y="85"/>
                  </a:cubicBezTo>
                  <a:lnTo>
                    <a:pt x="318230" y="1418"/>
                  </a:lnTo>
                  <a:lnTo>
                    <a:pt x="342709" y="4561"/>
                  </a:lnTo>
                  <a:cubicBezTo>
                    <a:pt x="350806" y="5800"/>
                    <a:pt x="358902" y="7800"/>
                    <a:pt x="366903" y="9705"/>
                  </a:cubicBezTo>
                  <a:cubicBezTo>
                    <a:pt x="398717" y="18373"/>
                    <a:pt x="429387" y="31327"/>
                    <a:pt x="456724" y="48853"/>
                  </a:cubicBezTo>
                  <a:cubicBezTo>
                    <a:pt x="484251" y="65998"/>
                    <a:pt x="508921" y="86953"/>
                    <a:pt x="530352" y="110098"/>
                  </a:cubicBezTo>
                  <a:cubicBezTo>
                    <a:pt x="551021" y="133625"/>
                    <a:pt x="570262" y="159057"/>
                    <a:pt x="580549" y="187537"/>
                  </a:cubicBezTo>
                  <a:cubicBezTo>
                    <a:pt x="562927" y="162486"/>
                    <a:pt x="540830" y="141340"/>
                    <a:pt x="517588" y="122005"/>
                  </a:cubicBezTo>
                  <a:cubicBezTo>
                    <a:pt x="494347" y="102764"/>
                    <a:pt x="469011" y="86191"/>
                    <a:pt x="442722" y="72475"/>
                  </a:cubicBezTo>
                  <a:cubicBezTo>
                    <a:pt x="416242" y="59235"/>
                    <a:pt x="388715" y="48281"/>
                    <a:pt x="360426" y="42471"/>
                  </a:cubicBezTo>
                  <a:cubicBezTo>
                    <a:pt x="353282" y="41328"/>
                    <a:pt x="346329" y="39423"/>
                    <a:pt x="339185" y="38566"/>
                  </a:cubicBezTo>
                  <a:lnTo>
                    <a:pt x="317849" y="36280"/>
                  </a:lnTo>
                  <a:lnTo>
                    <a:pt x="295942" y="35518"/>
                  </a:lnTo>
                  <a:cubicBezTo>
                    <a:pt x="288703" y="35518"/>
                    <a:pt x="281464" y="35803"/>
                    <a:pt x="274225" y="35899"/>
                  </a:cubicBezTo>
                  <a:cubicBezTo>
                    <a:pt x="216408" y="37423"/>
                    <a:pt x="160877" y="53044"/>
                    <a:pt x="114300" y="83238"/>
                  </a:cubicBezTo>
                  <a:cubicBezTo>
                    <a:pt x="91154" y="98383"/>
                    <a:pt x="69723" y="116575"/>
                    <a:pt x="51054" y="137530"/>
                  </a:cubicBezTo>
                  <a:cubicBezTo>
                    <a:pt x="32195" y="158390"/>
                    <a:pt x="16002" y="181631"/>
                    <a:pt x="95" y="205634"/>
                  </a:cubicBezTo>
                  <a:lnTo>
                    <a:pt x="95" y="2056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A37AD6-1CF6-1412-36DD-E8FC983D8021}"/>
                </a:ext>
              </a:extLst>
            </p:cNvPr>
            <p:cNvSpPr/>
            <p:nvPr/>
          </p:nvSpPr>
          <p:spPr>
            <a:xfrm>
              <a:off x="8181963" y="-105138"/>
              <a:ext cx="561022" cy="186431"/>
            </a:xfrm>
            <a:custGeom>
              <a:avLst/>
              <a:gdLst>
                <a:gd name="connsiteX0" fmla="*/ 561023 w 561022"/>
                <a:gd name="connsiteY0" fmla="*/ 130234 h 186431"/>
                <a:gd name="connsiteX1" fmla="*/ 409766 w 561022"/>
                <a:gd name="connsiteY1" fmla="*/ 70607 h 186431"/>
                <a:gd name="connsiteX2" fmla="*/ 256318 w 561022"/>
                <a:gd name="connsiteY2" fmla="*/ 42985 h 186431"/>
                <a:gd name="connsiteX3" fmla="*/ 180404 w 561022"/>
                <a:gd name="connsiteY3" fmla="*/ 50414 h 186431"/>
                <a:gd name="connsiteX4" fmla="*/ 108680 w 561022"/>
                <a:gd name="connsiteY4" fmla="*/ 76037 h 186431"/>
                <a:gd name="connsiteX5" fmla="*/ 0 w 561022"/>
                <a:gd name="connsiteY5" fmla="*/ 186431 h 186431"/>
                <a:gd name="connsiteX6" fmla="*/ 91630 w 561022"/>
                <a:gd name="connsiteY6" fmla="*/ 47176 h 186431"/>
                <a:gd name="connsiteX7" fmla="*/ 170783 w 561022"/>
                <a:gd name="connsiteY7" fmla="*/ 10886 h 186431"/>
                <a:gd name="connsiteX8" fmla="*/ 256984 w 561022"/>
                <a:gd name="connsiteY8" fmla="*/ 27 h 186431"/>
                <a:gd name="connsiteX9" fmla="*/ 421958 w 561022"/>
                <a:gd name="connsiteY9" fmla="*/ 39461 h 186431"/>
                <a:gd name="connsiteX10" fmla="*/ 561023 w 561022"/>
                <a:gd name="connsiteY10" fmla="*/ 130234 h 186431"/>
                <a:gd name="connsiteX11" fmla="*/ 561023 w 561022"/>
                <a:gd name="connsiteY11" fmla="*/ 130234 h 18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1022" h="186431">
                  <a:moveTo>
                    <a:pt x="561023" y="130234"/>
                  </a:moveTo>
                  <a:cubicBezTo>
                    <a:pt x="509683" y="109850"/>
                    <a:pt x="460343" y="86800"/>
                    <a:pt x="409766" y="70607"/>
                  </a:cubicBezTo>
                  <a:cubicBezTo>
                    <a:pt x="359188" y="54129"/>
                    <a:pt x="308038" y="43175"/>
                    <a:pt x="256318" y="42985"/>
                  </a:cubicBezTo>
                  <a:cubicBezTo>
                    <a:pt x="230505" y="42032"/>
                    <a:pt x="205645" y="44795"/>
                    <a:pt x="180404" y="50414"/>
                  </a:cubicBezTo>
                  <a:cubicBezTo>
                    <a:pt x="155353" y="54891"/>
                    <a:pt x="132112" y="64702"/>
                    <a:pt x="108680" y="76037"/>
                  </a:cubicBezTo>
                  <a:cubicBezTo>
                    <a:pt x="63627" y="99373"/>
                    <a:pt x="24670" y="136901"/>
                    <a:pt x="0" y="186431"/>
                  </a:cubicBezTo>
                  <a:cubicBezTo>
                    <a:pt x="7334" y="131186"/>
                    <a:pt x="42958" y="79370"/>
                    <a:pt x="91630" y="47176"/>
                  </a:cubicBezTo>
                  <a:cubicBezTo>
                    <a:pt x="115253" y="30983"/>
                    <a:pt x="142494" y="18506"/>
                    <a:pt x="170783" y="10886"/>
                  </a:cubicBezTo>
                  <a:cubicBezTo>
                    <a:pt x="198406" y="3266"/>
                    <a:pt x="228219" y="-354"/>
                    <a:pt x="256984" y="27"/>
                  </a:cubicBezTo>
                  <a:cubicBezTo>
                    <a:pt x="314611" y="1075"/>
                    <a:pt x="371380" y="15553"/>
                    <a:pt x="421958" y="39461"/>
                  </a:cubicBezTo>
                  <a:cubicBezTo>
                    <a:pt x="473297" y="62892"/>
                    <a:pt x="518827" y="94706"/>
                    <a:pt x="561023" y="130234"/>
                  </a:cubicBezTo>
                  <a:lnTo>
                    <a:pt x="561023" y="13023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3C16FE0-C818-E36A-B3FB-73D1BA92BD3A}"/>
                </a:ext>
              </a:extLst>
            </p:cNvPr>
            <p:cNvSpPr/>
            <p:nvPr/>
          </p:nvSpPr>
          <p:spPr>
            <a:xfrm>
              <a:off x="8182046" y="-170456"/>
              <a:ext cx="560939" cy="207172"/>
            </a:xfrm>
            <a:custGeom>
              <a:avLst/>
              <a:gdLst>
                <a:gd name="connsiteX0" fmla="*/ 12 w 560939"/>
                <a:gd name="connsiteY0" fmla="*/ 207172 h 207172"/>
                <a:gd name="connsiteX1" fmla="*/ 82023 w 560939"/>
                <a:gd name="connsiteY1" fmla="*/ 55058 h 207172"/>
                <a:gd name="connsiteX2" fmla="*/ 162795 w 560939"/>
                <a:gd name="connsiteY2" fmla="*/ 13529 h 207172"/>
                <a:gd name="connsiteX3" fmla="*/ 252520 w 560939"/>
                <a:gd name="connsiteY3" fmla="*/ 4 h 207172"/>
                <a:gd name="connsiteX4" fmla="*/ 424542 w 560939"/>
                <a:gd name="connsiteY4" fmla="*/ 43819 h 207172"/>
                <a:gd name="connsiteX5" fmla="*/ 560940 w 560939"/>
                <a:gd name="connsiteY5" fmla="*/ 150880 h 207172"/>
                <a:gd name="connsiteX6" fmla="*/ 411016 w 560939"/>
                <a:gd name="connsiteY6" fmla="*/ 73822 h 207172"/>
                <a:gd name="connsiteX7" fmla="*/ 252616 w 560939"/>
                <a:gd name="connsiteY7" fmla="*/ 42104 h 207172"/>
                <a:gd name="connsiteX8" fmla="*/ 173749 w 560939"/>
                <a:gd name="connsiteY8" fmla="*/ 51724 h 207172"/>
                <a:gd name="connsiteX9" fmla="*/ 100501 w 560939"/>
                <a:gd name="connsiteY9" fmla="*/ 82014 h 207172"/>
                <a:gd name="connsiteX10" fmla="*/ 12 w 560939"/>
                <a:gd name="connsiteY10" fmla="*/ 206982 h 207172"/>
                <a:gd name="connsiteX11" fmla="*/ 12 w 560939"/>
                <a:gd name="connsiteY11" fmla="*/ 206982 h 20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0939" h="207172">
                  <a:moveTo>
                    <a:pt x="12" y="207172"/>
                  </a:moveTo>
                  <a:cubicBezTo>
                    <a:pt x="-749" y="148879"/>
                    <a:pt x="33445" y="90967"/>
                    <a:pt x="82023" y="55058"/>
                  </a:cubicBezTo>
                  <a:cubicBezTo>
                    <a:pt x="106026" y="36294"/>
                    <a:pt x="133839" y="22864"/>
                    <a:pt x="162795" y="13529"/>
                  </a:cubicBezTo>
                  <a:cubicBezTo>
                    <a:pt x="191941" y="4576"/>
                    <a:pt x="222326" y="480"/>
                    <a:pt x="252520" y="4"/>
                  </a:cubicBezTo>
                  <a:cubicBezTo>
                    <a:pt x="313195" y="-282"/>
                    <a:pt x="372440" y="16672"/>
                    <a:pt x="424542" y="43819"/>
                  </a:cubicBezTo>
                  <a:cubicBezTo>
                    <a:pt x="477120" y="70489"/>
                    <a:pt x="522840" y="107922"/>
                    <a:pt x="560940" y="150880"/>
                  </a:cubicBezTo>
                  <a:cubicBezTo>
                    <a:pt x="511600" y="121257"/>
                    <a:pt x="462737" y="93253"/>
                    <a:pt x="411016" y="73822"/>
                  </a:cubicBezTo>
                  <a:cubicBezTo>
                    <a:pt x="359677" y="53820"/>
                    <a:pt x="305956" y="42104"/>
                    <a:pt x="252616" y="42104"/>
                  </a:cubicBezTo>
                  <a:cubicBezTo>
                    <a:pt x="225945" y="41723"/>
                    <a:pt x="199371" y="45152"/>
                    <a:pt x="173749" y="51724"/>
                  </a:cubicBezTo>
                  <a:cubicBezTo>
                    <a:pt x="147841" y="57820"/>
                    <a:pt x="123457" y="68679"/>
                    <a:pt x="100501" y="82014"/>
                  </a:cubicBezTo>
                  <a:cubicBezTo>
                    <a:pt x="54877" y="109160"/>
                    <a:pt x="17158" y="151832"/>
                    <a:pt x="12" y="206982"/>
                  </a:cubicBezTo>
                  <a:lnTo>
                    <a:pt x="12" y="206982"/>
                  </a:lnTo>
                  <a:close/>
                </a:path>
              </a:pathLst>
            </a:custGeom>
            <a:solidFill>
              <a:srgbClr val="8A17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18F63BB-68EC-17FB-AE0D-E4F54BC6C327}"/>
                </a:ext>
              </a:extLst>
            </p:cNvPr>
            <p:cNvSpPr/>
            <p:nvPr/>
          </p:nvSpPr>
          <p:spPr>
            <a:xfrm>
              <a:off x="8491906" y="-381839"/>
              <a:ext cx="646773" cy="262631"/>
            </a:xfrm>
            <a:custGeom>
              <a:avLst/>
              <a:gdLst>
                <a:gd name="connsiteX0" fmla="*/ 645986 w 646773"/>
                <a:gd name="connsiteY0" fmla="*/ 262536 h 262631"/>
                <a:gd name="connsiteX1" fmla="*/ 587978 w 646773"/>
                <a:gd name="connsiteY1" fmla="*/ 67750 h 262631"/>
                <a:gd name="connsiteX2" fmla="*/ 496538 w 646773"/>
                <a:gd name="connsiteY2" fmla="*/ 13743 h 262631"/>
                <a:gd name="connsiteX3" fmla="*/ 363760 w 646773"/>
                <a:gd name="connsiteY3" fmla="*/ 27 h 262631"/>
                <a:gd name="connsiteX4" fmla="*/ 162782 w 646773"/>
                <a:gd name="connsiteY4" fmla="*/ 45461 h 262631"/>
                <a:gd name="connsiteX5" fmla="*/ 0 w 646773"/>
                <a:gd name="connsiteY5" fmla="*/ 169191 h 262631"/>
                <a:gd name="connsiteX6" fmla="*/ 176975 w 646773"/>
                <a:gd name="connsiteY6" fmla="*/ 82418 h 262631"/>
                <a:gd name="connsiteX7" fmla="*/ 361664 w 646773"/>
                <a:gd name="connsiteY7" fmla="*/ 49652 h 262631"/>
                <a:gd name="connsiteX8" fmla="*/ 482060 w 646773"/>
                <a:gd name="connsiteY8" fmla="*/ 59749 h 262631"/>
                <a:gd name="connsiteX9" fmla="*/ 565404 w 646773"/>
                <a:gd name="connsiteY9" fmla="*/ 99754 h 262631"/>
                <a:gd name="connsiteX10" fmla="*/ 646081 w 646773"/>
                <a:gd name="connsiteY10" fmla="*/ 262631 h 262631"/>
                <a:gd name="connsiteX11" fmla="*/ 646081 w 646773"/>
                <a:gd name="connsiteY11" fmla="*/ 262631 h 26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6773" h="262631">
                  <a:moveTo>
                    <a:pt x="645986" y="262536"/>
                  </a:moveTo>
                  <a:cubicBezTo>
                    <a:pt x="649605" y="191860"/>
                    <a:pt x="642461" y="113375"/>
                    <a:pt x="587978" y="67750"/>
                  </a:cubicBezTo>
                  <a:cubicBezTo>
                    <a:pt x="561118" y="43937"/>
                    <a:pt x="529495" y="26316"/>
                    <a:pt x="496538" y="13743"/>
                  </a:cubicBezTo>
                  <a:cubicBezTo>
                    <a:pt x="463296" y="1551"/>
                    <a:pt x="400812" y="-259"/>
                    <a:pt x="363760" y="27"/>
                  </a:cubicBezTo>
                  <a:cubicBezTo>
                    <a:pt x="293561" y="503"/>
                    <a:pt x="224314" y="14886"/>
                    <a:pt x="162782" y="45461"/>
                  </a:cubicBezTo>
                  <a:cubicBezTo>
                    <a:pt x="100775" y="75465"/>
                    <a:pt x="46101" y="118709"/>
                    <a:pt x="0" y="169191"/>
                  </a:cubicBezTo>
                  <a:cubicBezTo>
                    <a:pt x="58484" y="135473"/>
                    <a:pt x="116300" y="103754"/>
                    <a:pt x="176975" y="82418"/>
                  </a:cubicBezTo>
                  <a:cubicBezTo>
                    <a:pt x="237268" y="60416"/>
                    <a:pt x="301657" y="49271"/>
                    <a:pt x="361664" y="49652"/>
                  </a:cubicBezTo>
                  <a:cubicBezTo>
                    <a:pt x="392525" y="49843"/>
                    <a:pt x="452723" y="50605"/>
                    <a:pt x="482060" y="59749"/>
                  </a:cubicBezTo>
                  <a:cubicBezTo>
                    <a:pt x="511683" y="68226"/>
                    <a:pt x="539401" y="82514"/>
                    <a:pt x="565404" y="99754"/>
                  </a:cubicBezTo>
                  <a:cubicBezTo>
                    <a:pt x="616934" y="134806"/>
                    <a:pt x="628936" y="194908"/>
                    <a:pt x="646081" y="262631"/>
                  </a:cubicBezTo>
                  <a:lnTo>
                    <a:pt x="646081" y="2626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82E85B2-0762-6223-A52B-18C01CC69F5E}"/>
                </a:ext>
              </a:extLst>
            </p:cNvPr>
            <p:cNvSpPr/>
            <p:nvPr/>
          </p:nvSpPr>
          <p:spPr>
            <a:xfrm>
              <a:off x="6104180" y="227770"/>
              <a:ext cx="4957953" cy="2289540"/>
            </a:xfrm>
            <a:custGeom>
              <a:avLst/>
              <a:gdLst>
                <a:gd name="connsiteX0" fmla="*/ 3829145 w 4957953"/>
                <a:gd name="connsiteY0" fmla="*/ 165370 h 2289540"/>
                <a:gd name="connsiteX1" fmla="*/ 3745706 w 4957953"/>
                <a:gd name="connsiteY1" fmla="*/ 3350 h 2289540"/>
                <a:gd name="connsiteX2" fmla="*/ 3698653 w 4957953"/>
                <a:gd name="connsiteY2" fmla="*/ 588 h 2289540"/>
                <a:gd name="connsiteX3" fmla="*/ 3596640 w 4957953"/>
                <a:gd name="connsiteY3" fmla="*/ 298054 h 2289540"/>
                <a:gd name="connsiteX4" fmla="*/ 3647408 w 4957953"/>
                <a:gd name="connsiteY4" fmla="*/ 631810 h 2289540"/>
                <a:gd name="connsiteX5" fmla="*/ 3280791 w 4957953"/>
                <a:gd name="connsiteY5" fmla="*/ 647907 h 2289540"/>
                <a:gd name="connsiteX6" fmla="*/ 2740819 w 4957953"/>
                <a:gd name="connsiteY6" fmla="*/ 756778 h 2289540"/>
                <a:gd name="connsiteX7" fmla="*/ 2109026 w 4957953"/>
                <a:gd name="connsiteY7" fmla="*/ 992712 h 2289540"/>
                <a:gd name="connsiteX8" fmla="*/ 1628966 w 4957953"/>
                <a:gd name="connsiteY8" fmla="*/ 804117 h 2289540"/>
                <a:gd name="connsiteX9" fmla="*/ 1079754 w 4957953"/>
                <a:gd name="connsiteY9" fmla="*/ 579041 h 2289540"/>
                <a:gd name="connsiteX10" fmla="*/ 551212 w 4957953"/>
                <a:gd name="connsiteY10" fmla="*/ 264050 h 2289540"/>
                <a:gd name="connsiteX11" fmla="*/ 537020 w 4957953"/>
                <a:gd name="connsiteY11" fmla="*/ 259668 h 2289540"/>
                <a:gd name="connsiteX12" fmla="*/ 526256 w 4957953"/>
                <a:gd name="connsiteY12" fmla="*/ 347965 h 2289540"/>
                <a:gd name="connsiteX13" fmla="*/ 759428 w 4957953"/>
                <a:gd name="connsiteY13" fmla="*/ 791163 h 2289540"/>
                <a:gd name="connsiteX14" fmla="*/ 0 w 4957953"/>
                <a:gd name="connsiteY14" fmla="*/ 1152923 h 2289540"/>
                <a:gd name="connsiteX15" fmla="*/ 975074 w 4957953"/>
                <a:gd name="connsiteY15" fmla="*/ 974805 h 2289540"/>
                <a:gd name="connsiteX16" fmla="*/ 1233868 w 4957953"/>
                <a:gd name="connsiteY16" fmla="*/ 1309228 h 2289540"/>
                <a:gd name="connsiteX17" fmla="*/ 975074 w 4957953"/>
                <a:gd name="connsiteY17" fmla="*/ 1629268 h 2289540"/>
                <a:gd name="connsiteX18" fmla="*/ 1515142 w 4957953"/>
                <a:gd name="connsiteY18" fmla="*/ 1310466 h 2289540"/>
                <a:gd name="connsiteX19" fmla="*/ 1856423 w 4957953"/>
                <a:gd name="connsiteY19" fmla="*/ 1426766 h 2289540"/>
                <a:gd name="connsiteX20" fmla="*/ 1770126 w 4957953"/>
                <a:gd name="connsiteY20" fmla="*/ 1753093 h 2289540"/>
                <a:gd name="connsiteX21" fmla="*/ 2081403 w 4957953"/>
                <a:gd name="connsiteY21" fmla="*/ 1355519 h 2289540"/>
                <a:gd name="connsiteX22" fmla="*/ 2420969 w 4957953"/>
                <a:gd name="connsiteY22" fmla="*/ 2289541 h 2289540"/>
                <a:gd name="connsiteX23" fmla="*/ 2486406 w 4957953"/>
                <a:gd name="connsiteY23" fmla="*/ 1443626 h 2289540"/>
                <a:gd name="connsiteX24" fmla="*/ 2805208 w 4957953"/>
                <a:gd name="connsiteY24" fmla="*/ 1366759 h 2289540"/>
                <a:gd name="connsiteX25" fmla="*/ 3232785 w 4957953"/>
                <a:gd name="connsiteY25" fmla="*/ 1906826 h 2289540"/>
                <a:gd name="connsiteX26" fmla="*/ 3045238 w 4957953"/>
                <a:gd name="connsiteY26" fmla="*/ 1310466 h 2289540"/>
                <a:gd name="connsiteX27" fmla="*/ 3472815 w 4957953"/>
                <a:gd name="connsiteY27" fmla="*/ 1377998 h 2289540"/>
                <a:gd name="connsiteX28" fmla="*/ 3686556 w 4957953"/>
                <a:gd name="connsiteY28" fmla="*/ 1010429 h 2289540"/>
                <a:gd name="connsiteX29" fmla="*/ 4440365 w 4957953"/>
                <a:gd name="connsiteY29" fmla="*/ 1010429 h 2289540"/>
                <a:gd name="connsiteX30" fmla="*/ 3885343 w 4957953"/>
                <a:gd name="connsiteY30" fmla="*/ 819167 h 2289540"/>
                <a:gd name="connsiteX31" fmla="*/ 3870389 w 4957953"/>
                <a:gd name="connsiteY31" fmla="*/ 436642 h 2289540"/>
                <a:gd name="connsiteX32" fmla="*/ 4957953 w 4957953"/>
                <a:gd name="connsiteY32" fmla="*/ 230331 h 2289540"/>
                <a:gd name="connsiteX33" fmla="*/ 3829050 w 4957953"/>
                <a:gd name="connsiteY33" fmla="*/ 165370 h 2289540"/>
                <a:gd name="connsiteX34" fmla="*/ 3829050 w 4957953"/>
                <a:gd name="connsiteY34" fmla="*/ 165370 h 228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57953" h="2289540">
                  <a:moveTo>
                    <a:pt x="3829145" y="165370"/>
                  </a:moveTo>
                  <a:cubicBezTo>
                    <a:pt x="3839909" y="91266"/>
                    <a:pt x="3795236" y="38402"/>
                    <a:pt x="3745706" y="3350"/>
                  </a:cubicBezTo>
                  <a:cubicBezTo>
                    <a:pt x="3746373" y="7541"/>
                    <a:pt x="3695129" y="-2460"/>
                    <a:pt x="3698653" y="588"/>
                  </a:cubicBezTo>
                  <a:cubicBezTo>
                    <a:pt x="3857054" y="140034"/>
                    <a:pt x="3698272" y="316342"/>
                    <a:pt x="3596640" y="298054"/>
                  </a:cubicBezTo>
                  <a:cubicBezTo>
                    <a:pt x="3596640" y="298054"/>
                    <a:pt x="3800285" y="437404"/>
                    <a:pt x="3647408" y="631810"/>
                  </a:cubicBezTo>
                  <a:cubicBezTo>
                    <a:pt x="3493865" y="826977"/>
                    <a:pt x="3280791" y="647907"/>
                    <a:pt x="3280791" y="647907"/>
                  </a:cubicBezTo>
                  <a:cubicBezTo>
                    <a:pt x="3181636" y="1105488"/>
                    <a:pt x="2779109" y="901939"/>
                    <a:pt x="2740819" y="756778"/>
                  </a:cubicBezTo>
                  <a:cubicBezTo>
                    <a:pt x="2757869" y="1150922"/>
                    <a:pt x="2218658" y="1316657"/>
                    <a:pt x="2109026" y="992712"/>
                  </a:cubicBezTo>
                  <a:cubicBezTo>
                    <a:pt x="1842707" y="1198262"/>
                    <a:pt x="1549432" y="965185"/>
                    <a:pt x="1628966" y="804117"/>
                  </a:cubicBezTo>
                  <a:cubicBezTo>
                    <a:pt x="1068229" y="965566"/>
                    <a:pt x="1038606" y="664957"/>
                    <a:pt x="1079754" y="579041"/>
                  </a:cubicBezTo>
                  <a:cubicBezTo>
                    <a:pt x="540925" y="632953"/>
                    <a:pt x="551212" y="264050"/>
                    <a:pt x="551212" y="264050"/>
                  </a:cubicBezTo>
                  <a:lnTo>
                    <a:pt x="537020" y="259668"/>
                  </a:lnTo>
                  <a:cubicBezTo>
                    <a:pt x="531876" y="286909"/>
                    <a:pt x="528161" y="316151"/>
                    <a:pt x="526256" y="347965"/>
                  </a:cubicBezTo>
                  <a:cubicBezTo>
                    <a:pt x="506254" y="678006"/>
                    <a:pt x="759428" y="791163"/>
                    <a:pt x="759428" y="791163"/>
                  </a:cubicBezTo>
                  <a:lnTo>
                    <a:pt x="0" y="1152923"/>
                  </a:lnTo>
                  <a:lnTo>
                    <a:pt x="975074" y="974805"/>
                  </a:lnTo>
                  <a:cubicBezTo>
                    <a:pt x="969455" y="1287987"/>
                    <a:pt x="1233868" y="1309228"/>
                    <a:pt x="1233868" y="1309228"/>
                  </a:cubicBezTo>
                  <a:lnTo>
                    <a:pt x="975074" y="1629268"/>
                  </a:lnTo>
                  <a:lnTo>
                    <a:pt x="1515142" y="1310466"/>
                  </a:lnTo>
                  <a:cubicBezTo>
                    <a:pt x="1590199" y="1470486"/>
                    <a:pt x="1856423" y="1426766"/>
                    <a:pt x="1856423" y="1426766"/>
                  </a:cubicBezTo>
                  <a:lnTo>
                    <a:pt x="1770126" y="1753093"/>
                  </a:lnTo>
                  <a:lnTo>
                    <a:pt x="2081403" y="1355519"/>
                  </a:lnTo>
                  <a:lnTo>
                    <a:pt x="2420969" y="2289541"/>
                  </a:lnTo>
                  <a:lnTo>
                    <a:pt x="2486406" y="1443626"/>
                  </a:lnTo>
                  <a:cubicBezTo>
                    <a:pt x="2677668" y="1550496"/>
                    <a:pt x="2805208" y="1366759"/>
                    <a:pt x="2805208" y="1366759"/>
                  </a:cubicBezTo>
                  <a:lnTo>
                    <a:pt x="3232785" y="1906826"/>
                  </a:lnTo>
                  <a:lnTo>
                    <a:pt x="3045238" y="1310466"/>
                  </a:lnTo>
                  <a:cubicBezTo>
                    <a:pt x="3045238" y="1310466"/>
                    <a:pt x="3191542" y="1456770"/>
                    <a:pt x="3472815" y="1377998"/>
                  </a:cubicBezTo>
                  <a:cubicBezTo>
                    <a:pt x="3754088" y="1299227"/>
                    <a:pt x="3686556" y="1010429"/>
                    <a:pt x="3686556" y="1010429"/>
                  </a:cubicBezTo>
                  <a:lnTo>
                    <a:pt x="4440365" y="1010429"/>
                  </a:lnTo>
                  <a:lnTo>
                    <a:pt x="3885343" y="819167"/>
                  </a:lnTo>
                  <a:cubicBezTo>
                    <a:pt x="4076605" y="616665"/>
                    <a:pt x="3870389" y="436642"/>
                    <a:pt x="3870389" y="436642"/>
                  </a:cubicBezTo>
                  <a:lnTo>
                    <a:pt x="4957953" y="230331"/>
                  </a:lnTo>
                  <a:lnTo>
                    <a:pt x="3829050" y="165370"/>
                  </a:lnTo>
                  <a:lnTo>
                    <a:pt x="3829050" y="165370"/>
                  </a:lnTo>
                  <a:close/>
                </a:path>
              </a:pathLst>
            </a:custGeom>
            <a:solidFill>
              <a:srgbClr val="8A17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088A59-0EBE-5282-6309-51D6421C874F}"/>
                </a:ext>
              </a:extLst>
            </p:cNvPr>
            <p:cNvSpPr/>
            <p:nvPr/>
          </p:nvSpPr>
          <p:spPr>
            <a:xfrm>
              <a:off x="7112423" y="1256582"/>
              <a:ext cx="468417" cy="251555"/>
            </a:xfrm>
            <a:custGeom>
              <a:avLst/>
              <a:gdLst>
                <a:gd name="connsiteX0" fmla="*/ 468417 w 468417"/>
                <a:gd name="connsiteY0" fmla="*/ 146971 h 251555"/>
                <a:gd name="connsiteX1" fmla="*/ 413363 w 468417"/>
                <a:gd name="connsiteY1" fmla="*/ 201263 h 251555"/>
                <a:gd name="connsiteX2" fmla="*/ 343735 w 468417"/>
                <a:gd name="connsiteY2" fmla="*/ 238411 h 251555"/>
                <a:gd name="connsiteX3" fmla="*/ 264297 w 468417"/>
                <a:gd name="connsiteY3" fmla="*/ 251555 h 251555"/>
                <a:gd name="connsiteX4" fmla="*/ 184287 w 468417"/>
                <a:gd name="connsiteY4" fmla="*/ 238982 h 251555"/>
                <a:gd name="connsiteX5" fmla="*/ 165141 w 468417"/>
                <a:gd name="connsiteY5" fmla="*/ 232315 h 251555"/>
                <a:gd name="connsiteX6" fmla="*/ 146472 w 468417"/>
                <a:gd name="connsiteY6" fmla="*/ 224599 h 251555"/>
                <a:gd name="connsiteX7" fmla="*/ 127994 w 468417"/>
                <a:gd name="connsiteY7" fmla="*/ 215265 h 251555"/>
                <a:gd name="connsiteX8" fmla="*/ 110468 w 468417"/>
                <a:gd name="connsiteY8" fmla="*/ 204311 h 251555"/>
                <a:gd name="connsiteX9" fmla="*/ 52175 w 468417"/>
                <a:gd name="connsiteY9" fmla="*/ 147352 h 251555"/>
                <a:gd name="connsiteX10" fmla="*/ 14170 w 468417"/>
                <a:gd name="connsiteY10" fmla="*/ 77057 h 251555"/>
                <a:gd name="connsiteX11" fmla="*/ 168 w 468417"/>
                <a:gd name="connsiteY11" fmla="*/ 0 h 251555"/>
                <a:gd name="connsiteX12" fmla="*/ 28267 w 468417"/>
                <a:gd name="connsiteY12" fmla="*/ 70771 h 251555"/>
                <a:gd name="connsiteX13" fmla="*/ 71225 w 468417"/>
                <a:gd name="connsiteY13" fmla="*/ 131921 h 251555"/>
                <a:gd name="connsiteX14" fmla="*/ 126660 w 468417"/>
                <a:gd name="connsiteY14" fmla="*/ 179260 h 251555"/>
                <a:gd name="connsiteX15" fmla="*/ 142281 w 468417"/>
                <a:gd name="connsiteY15" fmla="*/ 188309 h 251555"/>
                <a:gd name="connsiteX16" fmla="*/ 158474 w 468417"/>
                <a:gd name="connsiteY16" fmla="*/ 196120 h 251555"/>
                <a:gd name="connsiteX17" fmla="*/ 175619 w 468417"/>
                <a:gd name="connsiteY17" fmla="*/ 202882 h 251555"/>
                <a:gd name="connsiteX18" fmla="*/ 193050 w 468417"/>
                <a:gd name="connsiteY18" fmla="*/ 208597 h 251555"/>
                <a:gd name="connsiteX19" fmla="*/ 336210 w 468417"/>
                <a:gd name="connsiteY19" fmla="*/ 214598 h 251555"/>
                <a:gd name="connsiteX20" fmla="*/ 404790 w 468417"/>
                <a:gd name="connsiteY20" fmla="*/ 188023 h 251555"/>
                <a:gd name="connsiteX21" fmla="*/ 468227 w 468417"/>
                <a:gd name="connsiteY21" fmla="*/ 146780 h 251555"/>
                <a:gd name="connsiteX22" fmla="*/ 468227 w 468417"/>
                <a:gd name="connsiteY22" fmla="*/ 146780 h 25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417" h="251555">
                  <a:moveTo>
                    <a:pt x="468417" y="146971"/>
                  </a:moveTo>
                  <a:cubicBezTo>
                    <a:pt x="452606" y="167068"/>
                    <a:pt x="434032" y="185261"/>
                    <a:pt x="413363" y="201263"/>
                  </a:cubicBezTo>
                  <a:cubicBezTo>
                    <a:pt x="392503" y="216884"/>
                    <a:pt x="368976" y="229743"/>
                    <a:pt x="343735" y="238411"/>
                  </a:cubicBezTo>
                  <a:cubicBezTo>
                    <a:pt x="318494" y="247459"/>
                    <a:pt x="291443" y="251365"/>
                    <a:pt x="264297" y="251555"/>
                  </a:cubicBezTo>
                  <a:cubicBezTo>
                    <a:pt x="237150" y="251460"/>
                    <a:pt x="210099" y="246602"/>
                    <a:pt x="184287" y="238982"/>
                  </a:cubicBezTo>
                  <a:cubicBezTo>
                    <a:pt x="177905" y="236791"/>
                    <a:pt x="171523" y="234696"/>
                    <a:pt x="165141" y="232315"/>
                  </a:cubicBezTo>
                  <a:lnTo>
                    <a:pt x="146472" y="224599"/>
                  </a:lnTo>
                  <a:lnTo>
                    <a:pt x="127994" y="215265"/>
                  </a:lnTo>
                  <a:cubicBezTo>
                    <a:pt x="121898" y="211931"/>
                    <a:pt x="116183" y="208121"/>
                    <a:pt x="110468" y="204311"/>
                  </a:cubicBezTo>
                  <a:cubicBezTo>
                    <a:pt x="87989" y="188404"/>
                    <a:pt x="67986" y="169259"/>
                    <a:pt x="52175" y="147352"/>
                  </a:cubicBezTo>
                  <a:cubicBezTo>
                    <a:pt x="35982" y="125730"/>
                    <a:pt x="23409" y="101822"/>
                    <a:pt x="14170" y="77057"/>
                  </a:cubicBezTo>
                  <a:cubicBezTo>
                    <a:pt x="5598" y="52102"/>
                    <a:pt x="-1165" y="26098"/>
                    <a:pt x="168" y="0"/>
                  </a:cubicBezTo>
                  <a:cubicBezTo>
                    <a:pt x="5788" y="25241"/>
                    <a:pt x="16266" y="48673"/>
                    <a:pt x="28267" y="70771"/>
                  </a:cubicBezTo>
                  <a:cubicBezTo>
                    <a:pt x="40364" y="92964"/>
                    <a:pt x="54937" y="113443"/>
                    <a:pt x="71225" y="131921"/>
                  </a:cubicBezTo>
                  <a:cubicBezTo>
                    <a:pt x="87894" y="150114"/>
                    <a:pt x="106086" y="166688"/>
                    <a:pt x="126660" y="179260"/>
                  </a:cubicBezTo>
                  <a:cubicBezTo>
                    <a:pt x="131994" y="182118"/>
                    <a:pt x="136852" y="185642"/>
                    <a:pt x="142281" y="188309"/>
                  </a:cubicBezTo>
                  <a:lnTo>
                    <a:pt x="158474" y="196120"/>
                  </a:lnTo>
                  <a:lnTo>
                    <a:pt x="175619" y="202882"/>
                  </a:lnTo>
                  <a:cubicBezTo>
                    <a:pt x="181429" y="204978"/>
                    <a:pt x="187239" y="206692"/>
                    <a:pt x="193050" y="208597"/>
                  </a:cubicBezTo>
                  <a:cubicBezTo>
                    <a:pt x="239627" y="223456"/>
                    <a:pt x="289062" y="226219"/>
                    <a:pt x="336210" y="214598"/>
                  </a:cubicBezTo>
                  <a:cubicBezTo>
                    <a:pt x="359737" y="208693"/>
                    <a:pt x="382883" y="199930"/>
                    <a:pt x="404790" y="188023"/>
                  </a:cubicBezTo>
                  <a:cubicBezTo>
                    <a:pt x="426793" y="176308"/>
                    <a:pt x="447462" y="161925"/>
                    <a:pt x="468227" y="146780"/>
                  </a:cubicBezTo>
                  <a:lnTo>
                    <a:pt x="468227" y="146780"/>
                  </a:lnTo>
                  <a:close/>
                </a:path>
              </a:pathLst>
            </a:custGeom>
            <a:solidFill>
              <a:srgbClr val="FFA2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6C267FA-E3BB-0667-E439-7AD2C8BA93A3}"/>
                </a:ext>
              </a:extLst>
            </p:cNvPr>
            <p:cNvSpPr/>
            <p:nvPr/>
          </p:nvSpPr>
          <p:spPr>
            <a:xfrm>
              <a:off x="8423708" y="1466037"/>
              <a:ext cx="489394" cy="191771"/>
            </a:xfrm>
            <a:custGeom>
              <a:avLst/>
              <a:gdLst>
                <a:gd name="connsiteX0" fmla="*/ 489204 w 489394"/>
                <a:gd name="connsiteY0" fmla="*/ 37148 h 191771"/>
                <a:gd name="connsiteX1" fmla="*/ 447961 w 489394"/>
                <a:gd name="connsiteY1" fmla="*/ 102489 h 191771"/>
                <a:gd name="connsiteX2" fmla="*/ 388525 w 489394"/>
                <a:gd name="connsiteY2" fmla="*/ 154400 h 191771"/>
                <a:gd name="connsiteX3" fmla="*/ 314134 w 489394"/>
                <a:gd name="connsiteY3" fmla="*/ 185261 h 191771"/>
                <a:gd name="connsiteX4" fmla="*/ 233362 w 489394"/>
                <a:gd name="connsiteY4" fmla="*/ 191167 h 191771"/>
                <a:gd name="connsiteX5" fmla="*/ 213265 w 489394"/>
                <a:gd name="connsiteY5" fmla="*/ 188976 h 191771"/>
                <a:gd name="connsiteX6" fmla="*/ 193358 w 489394"/>
                <a:gd name="connsiteY6" fmla="*/ 185642 h 191771"/>
                <a:gd name="connsiteX7" fmla="*/ 173260 w 489394"/>
                <a:gd name="connsiteY7" fmla="*/ 180689 h 191771"/>
                <a:gd name="connsiteX8" fmla="*/ 153734 w 489394"/>
                <a:gd name="connsiteY8" fmla="*/ 174022 h 191771"/>
                <a:gd name="connsiteX9" fmla="*/ 84010 w 489394"/>
                <a:gd name="connsiteY9" fmla="*/ 131826 h 191771"/>
                <a:gd name="connsiteX10" fmla="*/ 31051 w 489394"/>
                <a:gd name="connsiteY10" fmla="*/ 71914 h 191771"/>
                <a:gd name="connsiteX11" fmla="*/ 0 w 489394"/>
                <a:gd name="connsiteY11" fmla="*/ 0 h 191771"/>
                <a:gd name="connsiteX12" fmla="*/ 43434 w 489394"/>
                <a:gd name="connsiteY12" fmla="*/ 62579 h 191771"/>
                <a:gd name="connsiteX13" fmla="*/ 99155 w 489394"/>
                <a:gd name="connsiteY13" fmla="*/ 112395 h 191771"/>
                <a:gd name="connsiteX14" fmla="*/ 163925 w 489394"/>
                <a:gd name="connsiteY14" fmla="*/ 145923 h 191771"/>
                <a:gd name="connsiteX15" fmla="*/ 181166 w 489394"/>
                <a:gd name="connsiteY15" fmla="*/ 151257 h 191771"/>
                <a:gd name="connsiteX16" fmla="*/ 198692 w 489394"/>
                <a:gd name="connsiteY16" fmla="*/ 155257 h 191771"/>
                <a:gd name="connsiteX17" fmla="*/ 216979 w 489394"/>
                <a:gd name="connsiteY17" fmla="*/ 157925 h 191771"/>
                <a:gd name="connsiteX18" fmla="*/ 235267 w 489394"/>
                <a:gd name="connsiteY18" fmla="*/ 159544 h 191771"/>
                <a:gd name="connsiteX19" fmla="*/ 376142 w 489394"/>
                <a:gd name="connsiteY19" fmla="*/ 132969 h 191771"/>
                <a:gd name="connsiteX20" fmla="*/ 436912 w 489394"/>
                <a:gd name="connsiteY20" fmla="*/ 91535 h 191771"/>
                <a:gd name="connsiteX21" fmla="*/ 489394 w 489394"/>
                <a:gd name="connsiteY21" fmla="*/ 37052 h 191771"/>
                <a:gd name="connsiteX22" fmla="*/ 489394 w 489394"/>
                <a:gd name="connsiteY22" fmla="*/ 37052 h 1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394" h="191771">
                  <a:moveTo>
                    <a:pt x="489204" y="37148"/>
                  </a:moveTo>
                  <a:cubicBezTo>
                    <a:pt x="478345" y="60388"/>
                    <a:pt x="464439" y="82296"/>
                    <a:pt x="447961" y="102489"/>
                  </a:cubicBezTo>
                  <a:cubicBezTo>
                    <a:pt x="431197" y="122396"/>
                    <a:pt x="411194" y="140208"/>
                    <a:pt x="388525" y="154400"/>
                  </a:cubicBezTo>
                  <a:cubicBezTo>
                    <a:pt x="366046" y="168878"/>
                    <a:pt x="340519" y="178879"/>
                    <a:pt x="314134" y="185261"/>
                  </a:cubicBezTo>
                  <a:cubicBezTo>
                    <a:pt x="287655" y="191262"/>
                    <a:pt x="260318" y="192786"/>
                    <a:pt x="233362" y="191167"/>
                  </a:cubicBezTo>
                  <a:cubicBezTo>
                    <a:pt x="226695" y="190500"/>
                    <a:pt x="219932" y="189929"/>
                    <a:pt x="213265" y="188976"/>
                  </a:cubicBezTo>
                  <a:lnTo>
                    <a:pt x="193358" y="185642"/>
                  </a:lnTo>
                  <a:lnTo>
                    <a:pt x="173260" y="180689"/>
                  </a:lnTo>
                  <a:cubicBezTo>
                    <a:pt x="166592" y="178879"/>
                    <a:pt x="160115" y="176403"/>
                    <a:pt x="153734" y="174022"/>
                  </a:cubicBezTo>
                  <a:cubicBezTo>
                    <a:pt x="128302" y="163639"/>
                    <a:pt x="104394" y="149543"/>
                    <a:pt x="84010" y="131826"/>
                  </a:cubicBezTo>
                  <a:cubicBezTo>
                    <a:pt x="63341" y="114395"/>
                    <a:pt x="45720" y="94012"/>
                    <a:pt x="31051" y="71914"/>
                  </a:cubicBezTo>
                  <a:cubicBezTo>
                    <a:pt x="17050" y="49530"/>
                    <a:pt x="4572" y="25717"/>
                    <a:pt x="0" y="0"/>
                  </a:cubicBezTo>
                  <a:cubicBezTo>
                    <a:pt x="11239" y="23336"/>
                    <a:pt x="26765" y="43720"/>
                    <a:pt x="43434" y="62579"/>
                  </a:cubicBezTo>
                  <a:cubicBezTo>
                    <a:pt x="60198" y="81439"/>
                    <a:pt x="79058" y="98108"/>
                    <a:pt x="99155" y="112395"/>
                  </a:cubicBezTo>
                  <a:cubicBezTo>
                    <a:pt x="119443" y="126397"/>
                    <a:pt x="140970" y="138398"/>
                    <a:pt x="163925" y="145923"/>
                  </a:cubicBezTo>
                  <a:cubicBezTo>
                    <a:pt x="169735" y="147542"/>
                    <a:pt x="175355" y="149828"/>
                    <a:pt x="181166" y="151257"/>
                  </a:cubicBezTo>
                  <a:lnTo>
                    <a:pt x="198692" y="155257"/>
                  </a:lnTo>
                  <a:lnTo>
                    <a:pt x="216979" y="157925"/>
                  </a:lnTo>
                  <a:cubicBezTo>
                    <a:pt x="223075" y="158591"/>
                    <a:pt x="229171" y="158972"/>
                    <a:pt x="235267" y="159544"/>
                  </a:cubicBezTo>
                  <a:cubicBezTo>
                    <a:pt x="283940" y="163449"/>
                    <a:pt x="332803" y="154972"/>
                    <a:pt x="376142" y="132969"/>
                  </a:cubicBezTo>
                  <a:cubicBezTo>
                    <a:pt x="397669" y="121920"/>
                    <a:pt x="418243" y="108109"/>
                    <a:pt x="436912" y="91535"/>
                  </a:cubicBezTo>
                  <a:cubicBezTo>
                    <a:pt x="455676" y="75152"/>
                    <a:pt x="472631" y="56483"/>
                    <a:pt x="489394" y="37052"/>
                  </a:cubicBezTo>
                  <a:lnTo>
                    <a:pt x="489394" y="37052"/>
                  </a:lnTo>
                  <a:close/>
                </a:path>
              </a:pathLst>
            </a:custGeom>
            <a:solidFill>
              <a:srgbClr val="FFA2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8F519DA-C43E-70A4-8D91-86F44930CE96}"/>
                </a:ext>
              </a:extLst>
            </p:cNvPr>
            <p:cNvSpPr/>
            <p:nvPr/>
          </p:nvSpPr>
          <p:spPr>
            <a:xfrm>
              <a:off x="8810232" y="1282776"/>
              <a:ext cx="393732" cy="216884"/>
            </a:xfrm>
            <a:custGeom>
              <a:avLst/>
              <a:gdLst>
                <a:gd name="connsiteX0" fmla="*/ 95 w 393732"/>
                <a:gd name="connsiteY0" fmla="*/ 128778 h 216884"/>
                <a:gd name="connsiteX1" fmla="*/ 61722 w 393732"/>
                <a:gd name="connsiteY1" fmla="*/ 174879 h 216884"/>
                <a:gd name="connsiteX2" fmla="*/ 132588 w 393732"/>
                <a:gd name="connsiteY2" fmla="*/ 206121 h 216884"/>
                <a:gd name="connsiteX3" fmla="*/ 206883 w 393732"/>
                <a:gd name="connsiteY3" fmla="*/ 216884 h 216884"/>
                <a:gd name="connsiteX4" fmla="*/ 275939 w 393732"/>
                <a:gd name="connsiteY4" fmla="*/ 205645 h 216884"/>
                <a:gd name="connsiteX5" fmla="*/ 291655 w 393732"/>
                <a:gd name="connsiteY5" fmla="*/ 199834 h 216884"/>
                <a:gd name="connsiteX6" fmla="*/ 306610 w 393732"/>
                <a:gd name="connsiteY6" fmla="*/ 193072 h 216884"/>
                <a:gd name="connsiteX7" fmla="*/ 321088 w 393732"/>
                <a:gd name="connsiteY7" fmla="*/ 184975 h 216884"/>
                <a:gd name="connsiteX8" fmla="*/ 334423 w 393732"/>
                <a:gd name="connsiteY8" fmla="*/ 175546 h 216884"/>
                <a:gd name="connsiteX9" fmla="*/ 374047 w 393732"/>
                <a:gd name="connsiteY9" fmla="*/ 126397 h 216884"/>
                <a:gd name="connsiteX10" fmla="*/ 392430 w 393732"/>
                <a:gd name="connsiteY10" fmla="*/ 66008 h 216884"/>
                <a:gd name="connsiteX11" fmla="*/ 387763 w 393732"/>
                <a:gd name="connsiteY11" fmla="*/ 0 h 216884"/>
                <a:gd name="connsiteX12" fmla="*/ 378333 w 393732"/>
                <a:gd name="connsiteY12" fmla="*/ 60769 h 216884"/>
                <a:gd name="connsiteX13" fmla="*/ 353473 w 393732"/>
                <a:gd name="connsiteY13" fmla="*/ 113443 h 216884"/>
                <a:gd name="connsiteX14" fmla="*/ 314230 w 393732"/>
                <a:gd name="connsiteY14" fmla="*/ 154305 h 216884"/>
                <a:gd name="connsiteX15" fmla="*/ 302228 w 393732"/>
                <a:gd name="connsiteY15" fmla="*/ 162211 h 216884"/>
                <a:gd name="connsiteX16" fmla="*/ 289465 w 393732"/>
                <a:gd name="connsiteY16" fmla="*/ 168973 h 216884"/>
                <a:gd name="connsiteX17" fmla="*/ 275558 w 393732"/>
                <a:gd name="connsiteY17" fmla="*/ 174879 h 216884"/>
                <a:gd name="connsiteX18" fmla="*/ 261175 w 393732"/>
                <a:gd name="connsiteY18" fmla="*/ 179927 h 216884"/>
                <a:gd name="connsiteX19" fmla="*/ 133826 w 393732"/>
                <a:gd name="connsiteY19" fmla="*/ 186023 h 216884"/>
                <a:gd name="connsiteX20" fmla="*/ 66294 w 393732"/>
                <a:gd name="connsiteY20" fmla="*/ 163735 h 216884"/>
                <a:gd name="connsiteX21" fmla="*/ 0 w 393732"/>
                <a:gd name="connsiteY21" fmla="*/ 128873 h 216884"/>
                <a:gd name="connsiteX22" fmla="*/ 0 w 393732"/>
                <a:gd name="connsiteY22" fmla="*/ 128873 h 21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3732" h="216884">
                  <a:moveTo>
                    <a:pt x="95" y="128778"/>
                  </a:moveTo>
                  <a:cubicBezTo>
                    <a:pt x="18859" y="145923"/>
                    <a:pt x="39529" y="161353"/>
                    <a:pt x="61722" y="174879"/>
                  </a:cubicBezTo>
                  <a:cubicBezTo>
                    <a:pt x="84011" y="188119"/>
                    <a:pt x="107918" y="198882"/>
                    <a:pt x="132588" y="206121"/>
                  </a:cubicBezTo>
                  <a:cubicBezTo>
                    <a:pt x="157258" y="213646"/>
                    <a:pt x="182499" y="216884"/>
                    <a:pt x="206883" y="216884"/>
                  </a:cubicBezTo>
                  <a:cubicBezTo>
                    <a:pt x="231267" y="216598"/>
                    <a:pt x="254413" y="212312"/>
                    <a:pt x="275939" y="205645"/>
                  </a:cubicBezTo>
                  <a:cubicBezTo>
                    <a:pt x="281178" y="203740"/>
                    <a:pt x="286512" y="201930"/>
                    <a:pt x="291655" y="199834"/>
                  </a:cubicBezTo>
                  <a:lnTo>
                    <a:pt x="306610" y="193072"/>
                  </a:lnTo>
                  <a:lnTo>
                    <a:pt x="321088" y="184975"/>
                  </a:lnTo>
                  <a:cubicBezTo>
                    <a:pt x="325755" y="182118"/>
                    <a:pt x="330041" y="178784"/>
                    <a:pt x="334423" y="175546"/>
                  </a:cubicBezTo>
                  <a:cubicBezTo>
                    <a:pt x="351091" y="161830"/>
                    <a:pt x="364712" y="145256"/>
                    <a:pt x="374047" y="126397"/>
                  </a:cubicBezTo>
                  <a:cubicBezTo>
                    <a:pt x="383762" y="107728"/>
                    <a:pt x="389668" y="87249"/>
                    <a:pt x="392430" y="66008"/>
                  </a:cubicBezTo>
                  <a:cubicBezTo>
                    <a:pt x="394525" y="44577"/>
                    <a:pt x="394811" y="22288"/>
                    <a:pt x="387763" y="0"/>
                  </a:cubicBezTo>
                  <a:cubicBezTo>
                    <a:pt x="388334" y="21717"/>
                    <a:pt x="384143" y="41719"/>
                    <a:pt x="378333" y="60769"/>
                  </a:cubicBezTo>
                  <a:cubicBezTo>
                    <a:pt x="372428" y="79819"/>
                    <a:pt x="363950" y="97441"/>
                    <a:pt x="353473" y="113443"/>
                  </a:cubicBezTo>
                  <a:cubicBezTo>
                    <a:pt x="342614" y="129159"/>
                    <a:pt x="329946" y="143446"/>
                    <a:pt x="314230" y="154305"/>
                  </a:cubicBezTo>
                  <a:cubicBezTo>
                    <a:pt x="310134" y="156781"/>
                    <a:pt x="306514" y="159829"/>
                    <a:pt x="302228" y="162211"/>
                  </a:cubicBezTo>
                  <a:lnTo>
                    <a:pt x="289465" y="168973"/>
                  </a:lnTo>
                  <a:lnTo>
                    <a:pt x="275558" y="174879"/>
                  </a:lnTo>
                  <a:cubicBezTo>
                    <a:pt x="270891" y="176689"/>
                    <a:pt x="265938" y="178213"/>
                    <a:pt x="261175" y="179927"/>
                  </a:cubicBezTo>
                  <a:cubicBezTo>
                    <a:pt x="222695" y="192976"/>
                    <a:pt x="178879" y="195643"/>
                    <a:pt x="133826" y="186023"/>
                  </a:cubicBezTo>
                  <a:cubicBezTo>
                    <a:pt x="111347" y="181165"/>
                    <a:pt x="88582" y="173736"/>
                    <a:pt x="66294" y="163735"/>
                  </a:cubicBezTo>
                  <a:cubicBezTo>
                    <a:pt x="43910" y="153924"/>
                    <a:pt x="22003" y="141732"/>
                    <a:pt x="0" y="128873"/>
                  </a:cubicBezTo>
                  <a:lnTo>
                    <a:pt x="0" y="128873"/>
                  </a:lnTo>
                  <a:close/>
                </a:path>
              </a:pathLst>
            </a:custGeom>
            <a:solidFill>
              <a:srgbClr val="FFA2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3C15E22-54AF-3CFC-71EA-2A054D4A6087}"/>
                </a:ext>
              </a:extLst>
            </p:cNvPr>
            <p:cNvSpPr/>
            <p:nvPr/>
          </p:nvSpPr>
          <p:spPr>
            <a:xfrm>
              <a:off x="9779591" y="645363"/>
              <a:ext cx="265797" cy="460314"/>
            </a:xfrm>
            <a:custGeom>
              <a:avLst/>
              <a:gdLst>
                <a:gd name="connsiteX0" fmla="*/ 172021 w 265797"/>
                <a:gd name="connsiteY0" fmla="*/ 95 h 460314"/>
                <a:gd name="connsiteX1" fmla="*/ 223266 w 265797"/>
                <a:gd name="connsiteY1" fmla="*/ 57912 h 460314"/>
                <a:gd name="connsiteX2" fmla="*/ 256604 w 265797"/>
                <a:gd name="connsiteY2" fmla="*/ 129445 h 460314"/>
                <a:gd name="connsiteX3" fmla="*/ 265462 w 265797"/>
                <a:gd name="connsiteY3" fmla="*/ 209455 h 460314"/>
                <a:gd name="connsiteX4" fmla="*/ 248603 w 265797"/>
                <a:gd name="connsiteY4" fmla="*/ 288703 h 460314"/>
                <a:gd name="connsiteX5" fmla="*/ 240887 w 265797"/>
                <a:gd name="connsiteY5" fmla="*/ 307372 h 460314"/>
                <a:gd name="connsiteX6" fmla="*/ 232124 w 265797"/>
                <a:gd name="connsiteY6" fmla="*/ 325565 h 460314"/>
                <a:gd name="connsiteX7" fmla="*/ 221742 w 265797"/>
                <a:gd name="connsiteY7" fmla="*/ 343472 h 460314"/>
                <a:gd name="connsiteX8" fmla="*/ 209931 w 265797"/>
                <a:gd name="connsiteY8" fmla="*/ 360426 h 460314"/>
                <a:gd name="connsiteX9" fmla="*/ 149923 w 265797"/>
                <a:gd name="connsiteY9" fmla="*/ 415576 h 460314"/>
                <a:gd name="connsiteX10" fmla="*/ 77629 w 265797"/>
                <a:gd name="connsiteY10" fmla="*/ 449771 h 460314"/>
                <a:gd name="connsiteX11" fmla="*/ 0 w 265797"/>
                <a:gd name="connsiteY11" fmla="*/ 459581 h 460314"/>
                <a:gd name="connsiteX12" fmla="*/ 72200 w 265797"/>
                <a:gd name="connsiteY12" fmla="*/ 435293 h 460314"/>
                <a:gd name="connsiteX13" fmla="*/ 135636 w 265797"/>
                <a:gd name="connsiteY13" fmla="*/ 395669 h 460314"/>
                <a:gd name="connsiteX14" fmla="*/ 185928 w 265797"/>
                <a:gd name="connsiteY14" fmla="*/ 342900 h 460314"/>
                <a:gd name="connsiteX15" fmla="*/ 195834 w 265797"/>
                <a:gd name="connsiteY15" fmla="*/ 327851 h 460314"/>
                <a:gd name="connsiteX16" fmla="*/ 204502 w 265797"/>
                <a:gd name="connsiteY16" fmla="*/ 312134 h 460314"/>
                <a:gd name="connsiteX17" fmla="*/ 212217 w 265797"/>
                <a:gd name="connsiteY17" fmla="*/ 295370 h 460314"/>
                <a:gd name="connsiteX18" fmla="*/ 218885 w 265797"/>
                <a:gd name="connsiteY18" fmla="*/ 278225 h 460314"/>
                <a:gd name="connsiteX19" fmla="*/ 232601 w 265797"/>
                <a:gd name="connsiteY19" fmla="*/ 135541 h 460314"/>
                <a:gd name="connsiteX20" fmla="*/ 209741 w 265797"/>
                <a:gd name="connsiteY20" fmla="*/ 65627 h 460314"/>
                <a:gd name="connsiteX21" fmla="*/ 172021 w 265797"/>
                <a:gd name="connsiteY21" fmla="*/ 0 h 460314"/>
                <a:gd name="connsiteX22" fmla="*/ 172021 w 265797"/>
                <a:gd name="connsiteY22" fmla="*/ 0 h 46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797" h="460314">
                  <a:moveTo>
                    <a:pt x="172021" y="95"/>
                  </a:moveTo>
                  <a:cubicBezTo>
                    <a:pt x="191262" y="16954"/>
                    <a:pt x="208407" y="36481"/>
                    <a:pt x="223266" y="57912"/>
                  </a:cubicBezTo>
                  <a:cubicBezTo>
                    <a:pt x="237744" y="79629"/>
                    <a:pt x="249269" y="103727"/>
                    <a:pt x="256604" y="129445"/>
                  </a:cubicBezTo>
                  <a:cubicBezTo>
                    <a:pt x="264223" y="155067"/>
                    <a:pt x="266795" y="182404"/>
                    <a:pt x="265462" y="209455"/>
                  </a:cubicBezTo>
                  <a:cubicBezTo>
                    <a:pt x="263843" y="236601"/>
                    <a:pt x="257651" y="263271"/>
                    <a:pt x="248603" y="288703"/>
                  </a:cubicBezTo>
                  <a:cubicBezTo>
                    <a:pt x="246031" y="294989"/>
                    <a:pt x="243650" y="301276"/>
                    <a:pt x="240887" y="307372"/>
                  </a:cubicBezTo>
                  <a:lnTo>
                    <a:pt x="232124" y="325565"/>
                  </a:lnTo>
                  <a:lnTo>
                    <a:pt x="221742" y="343472"/>
                  </a:lnTo>
                  <a:cubicBezTo>
                    <a:pt x="218122" y="349377"/>
                    <a:pt x="213931" y="354806"/>
                    <a:pt x="209931" y="360426"/>
                  </a:cubicBezTo>
                  <a:cubicBezTo>
                    <a:pt x="192881" y="381953"/>
                    <a:pt x="172688" y="400907"/>
                    <a:pt x="149923" y="415576"/>
                  </a:cubicBezTo>
                  <a:cubicBezTo>
                    <a:pt x="127445" y="430530"/>
                    <a:pt x="102870" y="441865"/>
                    <a:pt x="77629" y="449771"/>
                  </a:cubicBezTo>
                  <a:cubicBezTo>
                    <a:pt x="52292" y="456914"/>
                    <a:pt x="25908" y="462344"/>
                    <a:pt x="0" y="459581"/>
                  </a:cubicBezTo>
                  <a:cubicBezTo>
                    <a:pt x="25527" y="455295"/>
                    <a:pt x="49435" y="446056"/>
                    <a:pt x="72200" y="435293"/>
                  </a:cubicBezTo>
                  <a:cubicBezTo>
                    <a:pt x="94964" y="424434"/>
                    <a:pt x="116205" y="411004"/>
                    <a:pt x="135636" y="395669"/>
                  </a:cubicBezTo>
                  <a:cubicBezTo>
                    <a:pt x="154686" y="380048"/>
                    <a:pt x="172212" y="362807"/>
                    <a:pt x="185928" y="342900"/>
                  </a:cubicBezTo>
                  <a:cubicBezTo>
                    <a:pt x="189071" y="337757"/>
                    <a:pt x="192881" y="332994"/>
                    <a:pt x="195834" y="327851"/>
                  </a:cubicBezTo>
                  <a:lnTo>
                    <a:pt x="204502" y="312134"/>
                  </a:lnTo>
                  <a:lnTo>
                    <a:pt x="212217" y="295370"/>
                  </a:lnTo>
                  <a:cubicBezTo>
                    <a:pt x="214598" y="289751"/>
                    <a:pt x="216598" y="283940"/>
                    <a:pt x="218885" y="278225"/>
                  </a:cubicBezTo>
                  <a:cubicBezTo>
                    <a:pt x="236220" y="232601"/>
                    <a:pt x="241649" y="183261"/>
                    <a:pt x="232601" y="135541"/>
                  </a:cubicBezTo>
                  <a:cubicBezTo>
                    <a:pt x="227933" y="111728"/>
                    <a:pt x="220409" y="88106"/>
                    <a:pt x="209741" y="65627"/>
                  </a:cubicBezTo>
                  <a:cubicBezTo>
                    <a:pt x="199263" y="43053"/>
                    <a:pt x="186023" y="21527"/>
                    <a:pt x="172021" y="0"/>
                  </a:cubicBezTo>
                  <a:lnTo>
                    <a:pt x="172021" y="0"/>
                  </a:lnTo>
                  <a:close/>
                </a:path>
              </a:pathLst>
            </a:custGeom>
            <a:solidFill>
              <a:srgbClr val="FFA2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A2FCA0C-5704-5F45-6543-3B081A1D7E7D}"/>
                </a:ext>
              </a:extLst>
            </p:cNvPr>
            <p:cNvSpPr/>
            <p:nvPr/>
          </p:nvSpPr>
          <p:spPr>
            <a:xfrm>
              <a:off x="9499842" y="1115136"/>
              <a:ext cx="265893" cy="460409"/>
            </a:xfrm>
            <a:custGeom>
              <a:avLst/>
              <a:gdLst>
                <a:gd name="connsiteX0" fmla="*/ 172117 w 265893"/>
                <a:gd name="connsiteY0" fmla="*/ 0 h 460409"/>
                <a:gd name="connsiteX1" fmla="*/ 223361 w 265893"/>
                <a:gd name="connsiteY1" fmla="*/ 57912 h 460409"/>
                <a:gd name="connsiteX2" fmla="*/ 256699 w 265893"/>
                <a:gd name="connsiteY2" fmla="*/ 129445 h 460409"/>
                <a:gd name="connsiteX3" fmla="*/ 265557 w 265893"/>
                <a:gd name="connsiteY3" fmla="*/ 209455 h 460409"/>
                <a:gd name="connsiteX4" fmla="*/ 248698 w 265893"/>
                <a:gd name="connsiteY4" fmla="*/ 288703 h 460409"/>
                <a:gd name="connsiteX5" fmla="*/ 240982 w 265893"/>
                <a:gd name="connsiteY5" fmla="*/ 307467 h 460409"/>
                <a:gd name="connsiteX6" fmla="*/ 232220 w 265893"/>
                <a:gd name="connsiteY6" fmla="*/ 325660 h 460409"/>
                <a:gd name="connsiteX7" fmla="*/ 221837 w 265893"/>
                <a:gd name="connsiteY7" fmla="*/ 343567 h 460409"/>
                <a:gd name="connsiteX8" fmla="*/ 210026 w 265893"/>
                <a:gd name="connsiteY8" fmla="*/ 360521 h 460409"/>
                <a:gd name="connsiteX9" fmla="*/ 150019 w 265893"/>
                <a:gd name="connsiteY9" fmla="*/ 415671 h 460409"/>
                <a:gd name="connsiteX10" fmla="*/ 77724 w 265893"/>
                <a:gd name="connsiteY10" fmla="*/ 449866 h 460409"/>
                <a:gd name="connsiteX11" fmla="*/ 0 w 265893"/>
                <a:gd name="connsiteY11" fmla="*/ 459677 h 460409"/>
                <a:gd name="connsiteX12" fmla="*/ 72199 w 265893"/>
                <a:gd name="connsiteY12" fmla="*/ 435388 h 460409"/>
                <a:gd name="connsiteX13" fmla="*/ 135636 w 265893"/>
                <a:gd name="connsiteY13" fmla="*/ 395764 h 460409"/>
                <a:gd name="connsiteX14" fmla="*/ 185928 w 265893"/>
                <a:gd name="connsiteY14" fmla="*/ 342995 h 460409"/>
                <a:gd name="connsiteX15" fmla="*/ 195834 w 265893"/>
                <a:gd name="connsiteY15" fmla="*/ 327946 h 460409"/>
                <a:gd name="connsiteX16" fmla="*/ 204502 w 265893"/>
                <a:gd name="connsiteY16" fmla="*/ 312230 h 460409"/>
                <a:gd name="connsiteX17" fmla="*/ 212217 w 265893"/>
                <a:gd name="connsiteY17" fmla="*/ 295466 h 460409"/>
                <a:gd name="connsiteX18" fmla="*/ 218885 w 265893"/>
                <a:gd name="connsiteY18" fmla="*/ 278321 h 460409"/>
                <a:gd name="connsiteX19" fmla="*/ 232601 w 265893"/>
                <a:gd name="connsiteY19" fmla="*/ 135636 h 460409"/>
                <a:gd name="connsiteX20" fmla="*/ 209740 w 265893"/>
                <a:gd name="connsiteY20" fmla="*/ 65818 h 460409"/>
                <a:gd name="connsiteX21" fmla="*/ 172021 w 265893"/>
                <a:gd name="connsiteY21" fmla="*/ 191 h 460409"/>
                <a:gd name="connsiteX22" fmla="*/ 172021 w 265893"/>
                <a:gd name="connsiteY22" fmla="*/ 191 h 46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893" h="460409">
                  <a:moveTo>
                    <a:pt x="172117" y="0"/>
                  </a:moveTo>
                  <a:cubicBezTo>
                    <a:pt x="191357" y="16954"/>
                    <a:pt x="208502" y="36385"/>
                    <a:pt x="223361" y="57912"/>
                  </a:cubicBezTo>
                  <a:cubicBezTo>
                    <a:pt x="237839" y="79629"/>
                    <a:pt x="249364" y="103727"/>
                    <a:pt x="256699" y="129445"/>
                  </a:cubicBezTo>
                  <a:cubicBezTo>
                    <a:pt x="264319" y="155067"/>
                    <a:pt x="266890" y="182404"/>
                    <a:pt x="265557" y="209455"/>
                  </a:cubicBezTo>
                  <a:cubicBezTo>
                    <a:pt x="264033" y="236601"/>
                    <a:pt x="257746" y="263271"/>
                    <a:pt x="248698" y="288703"/>
                  </a:cubicBezTo>
                  <a:cubicBezTo>
                    <a:pt x="246126" y="294989"/>
                    <a:pt x="243745" y="301276"/>
                    <a:pt x="240982" y="307467"/>
                  </a:cubicBezTo>
                  <a:lnTo>
                    <a:pt x="232220" y="325660"/>
                  </a:lnTo>
                  <a:lnTo>
                    <a:pt x="221837" y="343567"/>
                  </a:lnTo>
                  <a:cubicBezTo>
                    <a:pt x="218218" y="349472"/>
                    <a:pt x="214027" y="354901"/>
                    <a:pt x="210026" y="360521"/>
                  </a:cubicBezTo>
                  <a:cubicBezTo>
                    <a:pt x="192977" y="382048"/>
                    <a:pt x="172784" y="401003"/>
                    <a:pt x="150019" y="415671"/>
                  </a:cubicBezTo>
                  <a:cubicBezTo>
                    <a:pt x="127540" y="430625"/>
                    <a:pt x="102965" y="441865"/>
                    <a:pt x="77724" y="449866"/>
                  </a:cubicBezTo>
                  <a:cubicBezTo>
                    <a:pt x="52388" y="457009"/>
                    <a:pt x="26003" y="462439"/>
                    <a:pt x="0" y="459677"/>
                  </a:cubicBezTo>
                  <a:cubicBezTo>
                    <a:pt x="25527" y="455390"/>
                    <a:pt x="49435" y="446151"/>
                    <a:pt x="72199" y="435388"/>
                  </a:cubicBezTo>
                  <a:cubicBezTo>
                    <a:pt x="94964" y="424529"/>
                    <a:pt x="116300" y="411099"/>
                    <a:pt x="135636" y="395764"/>
                  </a:cubicBezTo>
                  <a:cubicBezTo>
                    <a:pt x="154686" y="380143"/>
                    <a:pt x="172212" y="362903"/>
                    <a:pt x="185928" y="342995"/>
                  </a:cubicBezTo>
                  <a:cubicBezTo>
                    <a:pt x="189071" y="337852"/>
                    <a:pt x="192881" y="333184"/>
                    <a:pt x="195834" y="327946"/>
                  </a:cubicBezTo>
                  <a:lnTo>
                    <a:pt x="204502" y="312230"/>
                  </a:lnTo>
                  <a:lnTo>
                    <a:pt x="212217" y="295466"/>
                  </a:lnTo>
                  <a:cubicBezTo>
                    <a:pt x="214598" y="289846"/>
                    <a:pt x="216598" y="284035"/>
                    <a:pt x="218885" y="278321"/>
                  </a:cubicBezTo>
                  <a:cubicBezTo>
                    <a:pt x="236220" y="232696"/>
                    <a:pt x="241649" y="183356"/>
                    <a:pt x="232601" y="135636"/>
                  </a:cubicBezTo>
                  <a:cubicBezTo>
                    <a:pt x="227933" y="111824"/>
                    <a:pt x="220504" y="88297"/>
                    <a:pt x="209740" y="65818"/>
                  </a:cubicBezTo>
                  <a:cubicBezTo>
                    <a:pt x="199263" y="43243"/>
                    <a:pt x="185928" y="21717"/>
                    <a:pt x="172021" y="191"/>
                  </a:cubicBezTo>
                  <a:lnTo>
                    <a:pt x="172021" y="191"/>
                  </a:lnTo>
                  <a:close/>
                </a:path>
              </a:pathLst>
            </a:custGeom>
            <a:solidFill>
              <a:srgbClr val="FFA2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C269132-4F76-5538-24A4-9C6C70BB9A86}"/>
                </a:ext>
              </a:extLst>
            </p:cNvPr>
            <p:cNvSpPr/>
            <p:nvPr/>
          </p:nvSpPr>
          <p:spPr>
            <a:xfrm>
              <a:off x="7575996" y="1355833"/>
              <a:ext cx="448899" cy="283731"/>
            </a:xfrm>
            <a:custGeom>
              <a:avLst/>
              <a:gdLst>
                <a:gd name="connsiteX0" fmla="*/ 448900 w 448899"/>
                <a:gd name="connsiteY0" fmla="*/ 202978 h 283731"/>
                <a:gd name="connsiteX1" fmla="*/ 387654 w 448899"/>
                <a:gd name="connsiteY1" fmla="*/ 250222 h 283731"/>
                <a:gd name="connsiteX2" fmla="*/ 313930 w 448899"/>
                <a:gd name="connsiteY2" fmla="*/ 278511 h 283731"/>
                <a:gd name="connsiteX3" fmla="*/ 233539 w 448899"/>
                <a:gd name="connsiteY3" fmla="*/ 281845 h 283731"/>
                <a:gd name="connsiteX4" fmla="*/ 155625 w 448899"/>
                <a:gd name="connsiteY4" fmla="*/ 259651 h 283731"/>
                <a:gd name="connsiteX5" fmla="*/ 137432 w 448899"/>
                <a:gd name="connsiteY5" fmla="*/ 250698 h 283731"/>
                <a:gd name="connsiteX6" fmla="*/ 119906 w 448899"/>
                <a:gd name="connsiteY6" fmla="*/ 240792 h 283731"/>
                <a:gd name="connsiteX7" fmla="*/ 102761 w 448899"/>
                <a:gd name="connsiteY7" fmla="*/ 229267 h 283731"/>
                <a:gd name="connsiteX8" fmla="*/ 86664 w 448899"/>
                <a:gd name="connsiteY8" fmla="*/ 216313 h 283731"/>
                <a:gd name="connsiteX9" fmla="*/ 35705 w 448899"/>
                <a:gd name="connsiteY9" fmla="*/ 152686 h 283731"/>
                <a:gd name="connsiteX10" fmla="*/ 6559 w 448899"/>
                <a:gd name="connsiteY10" fmla="*/ 78200 h 283731"/>
                <a:gd name="connsiteX11" fmla="*/ 2082 w 448899"/>
                <a:gd name="connsiteY11" fmla="*/ 0 h 283731"/>
                <a:gd name="connsiteX12" fmla="*/ 21322 w 448899"/>
                <a:gd name="connsiteY12" fmla="*/ 73723 h 283731"/>
                <a:gd name="connsiteX13" fmla="*/ 56470 w 448899"/>
                <a:gd name="connsiteY13" fmla="*/ 139636 h 283731"/>
                <a:gd name="connsiteX14" fmla="*/ 105714 w 448899"/>
                <a:gd name="connsiteY14" fmla="*/ 193357 h 283731"/>
                <a:gd name="connsiteX15" fmla="*/ 120097 w 448899"/>
                <a:gd name="connsiteY15" fmla="*/ 204311 h 283731"/>
                <a:gd name="connsiteX16" fmla="*/ 135241 w 448899"/>
                <a:gd name="connsiteY16" fmla="*/ 214027 h 283731"/>
                <a:gd name="connsiteX17" fmla="*/ 151434 w 448899"/>
                <a:gd name="connsiteY17" fmla="*/ 222790 h 283731"/>
                <a:gd name="connsiteX18" fmla="*/ 168007 w 448899"/>
                <a:gd name="connsiteY18" fmla="*/ 230600 h 283731"/>
                <a:gd name="connsiteX19" fmla="*/ 309358 w 448899"/>
                <a:gd name="connsiteY19" fmla="*/ 254032 h 283731"/>
                <a:gd name="connsiteX20" fmla="*/ 380605 w 448899"/>
                <a:gd name="connsiteY20" fmla="*/ 236029 h 283731"/>
                <a:gd name="connsiteX21" fmla="*/ 448614 w 448899"/>
                <a:gd name="connsiteY21" fmla="*/ 202882 h 283731"/>
                <a:gd name="connsiteX22" fmla="*/ 448614 w 448899"/>
                <a:gd name="connsiteY22" fmla="*/ 202882 h 28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8899" h="283731">
                  <a:moveTo>
                    <a:pt x="448900" y="202978"/>
                  </a:moveTo>
                  <a:cubicBezTo>
                    <a:pt x="430707" y="221075"/>
                    <a:pt x="410133" y="236792"/>
                    <a:pt x="387654" y="250222"/>
                  </a:cubicBezTo>
                  <a:cubicBezTo>
                    <a:pt x="364984" y="263176"/>
                    <a:pt x="340124" y="273082"/>
                    <a:pt x="313930" y="278511"/>
                  </a:cubicBezTo>
                  <a:cubicBezTo>
                    <a:pt x="287832" y="284417"/>
                    <a:pt x="260400" y="284988"/>
                    <a:pt x="233539" y="281845"/>
                  </a:cubicBezTo>
                  <a:cubicBezTo>
                    <a:pt x="206584" y="278416"/>
                    <a:pt x="180390" y="270415"/>
                    <a:pt x="155625" y="259651"/>
                  </a:cubicBezTo>
                  <a:cubicBezTo>
                    <a:pt x="149529" y="256699"/>
                    <a:pt x="143433" y="253841"/>
                    <a:pt x="137432" y="250698"/>
                  </a:cubicBezTo>
                  <a:lnTo>
                    <a:pt x="119906" y="240792"/>
                  </a:lnTo>
                  <a:lnTo>
                    <a:pt x="102761" y="229267"/>
                  </a:lnTo>
                  <a:cubicBezTo>
                    <a:pt x="97141" y="225266"/>
                    <a:pt x="91903" y="220694"/>
                    <a:pt x="86664" y="216313"/>
                  </a:cubicBezTo>
                  <a:cubicBezTo>
                    <a:pt x="66280" y="197834"/>
                    <a:pt x="48754" y="176403"/>
                    <a:pt x="35705" y="152686"/>
                  </a:cubicBezTo>
                  <a:cubicBezTo>
                    <a:pt x="22275" y="129159"/>
                    <a:pt x="12750" y="104013"/>
                    <a:pt x="6559" y="78200"/>
                  </a:cubicBezTo>
                  <a:cubicBezTo>
                    <a:pt x="1129" y="52388"/>
                    <a:pt x="-2490" y="25717"/>
                    <a:pt x="2082" y="0"/>
                  </a:cubicBezTo>
                  <a:cubicBezTo>
                    <a:pt x="4558" y="25813"/>
                    <a:pt x="12178" y="50292"/>
                    <a:pt x="21322" y="73723"/>
                  </a:cubicBezTo>
                  <a:cubicBezTo>
                    <a:pt x="30562" y="97155"/>
                    <a:pt x="42563" y="119348"/>
                    <a:pt x="56470" y="139636"/>
                  </a:cubicBezTo>
                  <a:cubicBezTo>
                    <a:pt x="70757" y="159734"/>
                    <a:pt x="86854" y="178403"/>
                    <a:pt x="105714" y="193357"/>
                  </a:cubicBezTo>
                  <a:cubicBezTo>
                    <a:pt x="110572" y="196882"/>
                    <a:pt x="115048" y="200882"/>
                    <a:pt x="120097" y="204311"/>
                  </a:cubicBezTo>
                  <a:lnTo>
                    <a:pt x="135241" y="214027"/>
                  </a:lnTo>
                  <a:lnTo>
                    <a:pt x="151434" y="222790"/>
                  </a:lnTo>
                  <a:cubicBezTo>
                    <a:pt x="156863" y="225552"/>
                    <a:pt x="162578" y="227933"/>
                    <a:pt x="168007" y="230600"/>
                  </a:cubicBezTo>
                  <a:cubicBezTo>
                    <a:pt x="212394" y="251079"/>
                    <a:pt x="261162" y="259747"/>
                    <a:pt x="309358" y="254032"/>
                  </a:cubicBezTo>
                  <a:cubicBezTo>
                    <a:pt x="333457" y="250984"/>
                    <a:pt x="357460" y="245174"/>
                    <a:pt x="380605" y="236029"/>
                  </a:cubicBezTo>
                  <a:cubicBezTo>
                    <a:pt x="403942" y="227171"/>
                    <a:pt x="426230" y="215360"/>
                    <a:pt x="448614" y="202882"/>
                  </a:cubicBezTo>
                  <a:lnTo>
                    <a:pt x="448614" y="202882"/>
                  </a:lnTo>
                  <a:close/>
                </a:path>
              </a:pathLst>
            </a:custGeom>
            <a:solidFill>
              <a:srgbClr val="FFA2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7" name="Graphic 59">
              <a:extLst>
                <a:ext uri="{FF2B5EF4-FFF2-40B4-BE49-F238E27FC236}">
                  <a16:creationId xmlns:a16="http://schemas.microsoft.com/office/drawing/2014/main" id="{02EF2F72-B902-32BA-E760-318745AED0CC}"/>
                </a:ext>
              </a:extLst>
            </p:cNvPr>
            <p:cNvGrpSpPr/>
            <p:nvPr/>
          </p:nvGrpSpPr>
          <p:grpSpPr>
            <a:xfrm>
              <a:off x="6601850" y="-109083"/>
              <a:ext cx="3464174" cy="1453977"/>
              <a:chOff x="6601850" y="-109083"/>
              <a:chExt cx="3464174" cy="1453977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4B29A98-4F3E-3AF2-CD70-BE34B658D18F}"/>
                  </a:ext>
                </a:extLst>
              </p:cNvPr>
              <p:cNvSpPr/>
              <p:nvPr/>
            </p:nvSpPr>
            <p:spPr>
              <a:xfrm>
                <a:off x="6601850" y="-109083"/>
                <a:ext cx="3464174" cy="1453977"/>
              </a:xfrm>
              <a:custGeom>
                <a:avLst/>
                <a:gdLst>
                  <a:gd name="connsiteX0" fmla="*/ 795443 w 3464174"/>
                  <a:gd name="connsiteY0" fmla="*/ 883510 h 1453977"/>
                  <a:gd name="connsiteX1" fmla="*/ 791157 w 3464174"/>
                  <a:gd name="connsiteY1" fmla="*/ 879224 h 1453977"/>
                  <a:gd name="connsiteX2" fmla="*/ 786871 w 3464174"/>
                  <a:gd name="connsiteY2" fmla="*/ 874938 h 1453977"/>
                  <a:gd name="connsiteX3" fmla="*/ 786776 w 3464174"/>
                  <a:gd name="connsiteY3" fmla="*/ 874747 h 1453977"/>
                  <a:gd name="connsiteX4" fmla="*/ 797634 w 3464174"/>
                  <a:gd name="connsiteY4" fmla="*/ 847982 h 1453977"/>
                  <a:gd name="connsiteX5" fmla="*/ 796396 w 3464174"/>
                  <a:gd name="connsiteY5" fmla="*/ 884463 h 1453977"/>
                  <a:gd name="connsiteX6" fmla="*/ 795348 w 3464174"/>
                  <a:gd name="connsiteY6" fmla="*/ 883510 h 1453977"/>
                  <a:gd name="connsiteX7" fmla="*/ 795348 w 3464174"/>
                  <a:gd name="connsiteY7" fmla="*/ 883510 h 1453977"/>
                  <a:gd name="connsiteX8" fmla="*/ 3016007 w 3464174"/>
                  <a:gd name="connsiteY8" fmla="*/ 949709 h 1453977"/>
                  <a:gd name="connsiteX9" fmla="*/ 2970001 w 3464174"/>
                  <a:gd name="connsiteY9" fmla="*/ 941899 h 1453977"/>
                  <a:gd name="connsiteX10" fmla="*/ 2973716 w 3464174"/>
                  <a:gd name="connsiteY10" fmla="*/ 910180 h 1453977"/>
                  <a:gd name="connsiteX11" fmla="*/ 2974002 w 3464174"/>
                  <a:gd name="connsiteY11" fmla="*/ 907513 h 1453977"/>
                  <a:gd name="connsiteX12" fmla="*/ 2978002 w 3464174"/>
                  <a:gd name="connsiteY12" fmla="*/ 911419 h 1453977"/>
                  <a:gd name="connsiteX13" fmla="*/ 2982288 w 3464174"/>
                  <a:gd name="connsiteY13" fmla="*/ 915705 h 1453977"/>
                  <a:gd name="connsiteX14" fmla="*/ 2986574 w 3464174"/>
                  <a:gd name="connsiteY14" fmla="*/ 919991 h 1453977"/>
                  <a:gd name="connsiteX15" fmla="*/ 2990861 w 3464174"/>
                  <a:gd name="connsiteY15" fmla="*/ 924277 h 1453977"/>
                  <a:gd name="connsiteX16" fmla="*/ 2995147 w 3464174"/>
                  <a:gd name="connsiteY16" fmla="*/ 928563 h 1453977"/>
                  <a:gd name="connsiteX17" fmla="*/ 2999433 w 3464174"/>
                  <a:gd name="connsiteY17" fmla="*/ 932850 h 1453977"/>
                  <a:gd name="connsiteX18" fmla="*/ 3003624 w 3464174"/>
                  <a:gd name="connsiteY18" fmla="*/ 937136 h 1453977"/>
                  <a:gd name="connsiteX19" fmla="*/ 3007911 w 3464174"/>
                  <a:gd name="connsiteY19" fmla="*/ 941422 h 1453977"/>
                  <a:gd name="connsiteX20" fmla="*/ 3012197 w 3464174"/>
                  <a:gd name="connsiteY20" fmla="*/ 945708 h 1453977"/>
                  <a:gd name="connsiteX21" fmla="*/ 3016293 w 3464174"/>
                  <a:gd name="connsiteY21" fmla="*/ 949804 h 1453977"/>
                  <a:gd name="connsiteX22" fmla="*/ 3016293 w 3464174"/>
                  <a:gd name="connsiteY22" fmla="*/ 949804 h 1453977"/>
                  <a:gd name="connsiteX23" fmla="*/ 3449585 w 3464174"/>
                  <a:gd name="connsiteY23" fmla="*/ 101508 h 1453977"/>
                  <a:gd name="connsiteX24" fmla="*/ 3441869 w 3464174"/>
                  <a:gd name="connsiteY24" fmla="*/ 93411 h 1453977"/>
                  <a:gd name="connsiteX25" fmla="*/ 3437583 w 3464174"/>
                  <a:gd name="connsiteY25" fmla="*/ 89125 h 1453977"/>
                  <a:gd name="connsiteX26" fmla="*/ 3433297 w 3464174"/>
                  <a:gd name="connsiteY26" fmla="*/ 84839 h 1453977"/>
                  <a:gd name="connsiteX27" fmla="*/ 3429106 w 3464174"/>
                  <a:gd name="connsiteY27" fmla="*/ 80553 h 1453977"/>
                  <a:gd name="connsiteX28" fmla="*/ 3424820 w 3464174"/>
                  <a:gd name="connsiteY28" fmla="*/ 76266 h 1453977"/>
                  <a:gd name="connsiteX29" fmla="*/ 3420533 w 3464174"/>
                  <a:gd name="connsiteY29" fmla="*/ 71980 h 1453977"/>
                  <a:gd name="connsiteX30" fmla="*/ 3416343 w 3464174"/>
                  <a:gd name="connsiteY30" fmla="*/ 67694 h 1453977"/>
                  <a:gd name="connsiteX31" fmla="*/ 3412056 w 3464174"/>
                  <a:gd name="connsiteY31" fmla="*/ 63408 h 1453977"/>
                  <a:gd name="connsiteX32" fmla="*/ 3407770 w 3464174"/>
                  <a:gd name="connsiteY32" fmla="*/ 59122 h 1453977"/>
                  <a:gd name="connsiteX33" fmla="*/ 3403484 w 3464174"/>
                  <a:gd name="connsiteY33" fmla="*/ 54835 h 1453977"/>
                  <a:gd name="connsiteX34" fmla="*/ 3399293 w 3464174"/>
                  <a:gd name="connsiteY34" fmla="*/ 50549 h 1453977"/>
                  <a:gd name="connsiteX35" fmla="*/ 3395006 w 3464174"/>
                  <a:gd name="connsiteY35" fmla="*/ 46263 h 1453977"/>
                  <a:gd name="connsiteX36" fmla="*/ 3390720 w 3464174"/>
                  <a:gd name="connsiteY36" fmla="*/ 41976 h 1453977"/>
                  <a:gd name="connsiteX37" fmla="*/ 3386434 w 3464174"/>
                  <a:gd name="connsiteY37" fmla="*/ 37690 h 1453977"/>
                  <a:gd name="connsiteX38" fmla="*/ 3382148 w 3464174"/>
                  <a:gd name="connsiteY38" fmla="*/ 33404 h 1453977"/>
                  <a:gd name="connsiteX39" fmla="*/ 3377861 w 3464174"/>
                  <a:gd name="connsiteY39" fmla="*/ 29118 h 1453977"/>
                  <a:gd name="connsiteX40" fmla="*/ 3310996 w 3464174"/>
                  <a:gd name="connsiteY40" fmla="*/ 1590 h 1453977"/>
                  <a:gd name="connsiteX41" fmla="*/ 3181837 w 3464174"/>
                  <a:gd name="connsiteY41" fmla="*/ 4067 h 1453977"/>
                  <a:gd name="connsiteX42" fmla="*/ 3123830 w 3464174"/>
                  <a:gd name="connsiteY42" fmla="*/ 1305 h 1453977"/>
                  <a:gd name="connsiteX43" fmla="*/ 3121353 w 3464174"/>
                  <a:gd name="connsiteY43" fmla="*/ 1019 h 1453977"/>
                  <a:gd name="connsiteX44" fmla="*/ 2980669 w 3464174"/>
                  <a:gd name="connsiteY44" fmla="*/ 67313 h 1453977"/>
                  <a:gd name="connsiteX45" fmla="*/ 2980478 w 3464174"/>
                  <a:gd name="connsiteY45" fmla="*/ 69313 h 1453977"/>
                  <a:gd name="connsiteX46" fmla="*/ 2964667 w 3464174"/>
                  <a:gd name="connsiteY46" fmla="*/ 289531 h 1453977"/>
                  <a:gd name="connsiteX47" fmla="*/ 2901040 w 3464174"/>
                  <a:gd name="connsiteY47" fmla="*/ 209140 h 1453977"/>
                  <a:gd name="connsiteX48" fmla="*/ 2897135 w 3464174"/>
                  <a:gd name="connsiteY48" fmla="*/ 205235 h 1453977"/>
                  <a:gd name="connsiteX49" fmla="*/ 2892944 w 3464174"/>
                  <a:gd name="connsiteY49" fmla="*/ 200949 h 1453977"/>
                  <a:gd name="connsiteX50" fmla="*/ 2888657 w 3464174"/>
                  <a:gd name="connsiteY50" fmla="*/ 196662 h 1453977"/>
                  <a:gd name="connsiteX51" fmla="*/ 2884371 w 3464174"/>
                  <a:gd name="connsiteY51" fmla="*/ 192376 h 1453977"/>
                  <a:gd name="connsiteX52" fmla="*/ 2880085 w 3464174"/>
                  <a:gd name="connsiteY52" fmla="*/ 188090 h 1453977"/>
                  <a:gd name="connsiteX53" fmla="*/ 2875799 w 3464174"/>
                  <a:gd name="connsiteY53" fmla="*/ 183804 h 1453977"/>
                  <a:gd name="connsiteX54" fmla="*/ 2871608 w 3464174"/>
                  <a:gd name="connsiteY54" fmla="*/ 179518 h 1453977"/>
                  <a:gd name="connsiteX55" fmla="*/ 2867321 w 3464174"/>
                  <a:gd name="connsiteY55" fmla="*/ 175231 h 1453977"/>
                  <a:gd name="connsiteX56" fmla="*/ 2863035 w 3464174"/>
                  <a:gd name="connsiteY56" fmla="*/ 170945 h 1453977"/>
                  <a:gd name="connsiteX57" fmla="*/ 2860749 w 3464174"/>
                  <a:gd name="connsiteY57" fmla="*/ 168564 h 1453977"/>
                  <a:gd name="connsiteX58" fmla="*/ 2605003 w 3464174"/>
                  <a:gd name="connsiteY58" fmla="*/ 60931 h 1453977"/>
                  <a:gd name="connsiteX59" fmla="*/ 2259436 w 3464174"/>
                  <a:gd name="connsiteY59" fmla="*/ 263718 h 1453977"/>
                  <a:gd name="connsiteX60" fmla="*/ 2257055 w 3464174"/>
                  <a:gd name="connsiteY60" fmla="*/ 267243 h 1453977"/>
                  <a:gd name="connsiteX61" fmla="*/ 2233242 w 3464174"/>
                  <a:gd name="connsiteY61" fmla="*/ 199711 h 1453977"/>
                  <a:gd name="connsiteX62" fmla="*/ 2229051 w 3464174"/>
                  <a:gd name="connsiteY62" fmla="*/ 195424 h 1453977"/>
                  <a:gd name="connsiteX63" fmla="*/ 2224765 w 3464174"/>
                  <a:gd name="connsiteY63" fmla="*/ 191138 h 1453977"/>
                  <a:gd name="connsiteX64" fmla="*/ 2220479 w 3464174"/>
                  <a:gd name="connsiteY64" fmla="*/ 186852 h 1453977"/>
                  <a:gd name="connsiteX65" fmla="*/ 2216193 w 3464174"/>
                  <a:gd name="connsiteY65" fmla="*/ 182566 h 1453977"/>
                  <a:gd name="connsiteX66" fmla="*/ 2211906 w 3464174"/>
                  <a:gd name="connsiteY66" fmla="*/ 178279 h 1453977"/>
                  <a:gd name="connsiteX67" fmla="*/ 2207715 w 3464174"/>
                  <a:gd name="connsiteY67" fmla="*/ 173993 h 1453977"/>
                  <a:gd name="connsiteX68" fmla="*/ 2203429 w 3464174"/>
                  <a:gd name="connsiteY68" fmla="*/ 169707 h 1453977"/>
                  <a:gd name="connsiteX69" fmla="*/ 2199143 w 3464174"/>
                  <a:gd name="connsiteY69" fmla="*/ 165420 h 1453977"/>
                  <a:gd name="connsiteX70" fmla="*/ 2194856 w 3464174"/>
                  <a:gd name="connsiteY70" fmla="*/ 161134 h 1453977"/>
                  <a:gd name="connsiteX71" fmla="*/ 2190570 w 3464174"/>
                  <a:gd name="connsiteY71" fmla="*/ 156848 h 1453977"/>
                  <a:gd name="connsiteX72" fmla="*/ 2186284 w 3464174"/>
                  <a:gd name="connsiteY72" fmla="*/ 152562 h 1453977"/>
                  <a:gd name="connsiteX73" fmla="*/ 2182093 w 3464174"/>
                  <a:gd name="connsiteY73" fmla="*/ 148276 h 1453977"/>
                  <a:gd name="connsiteX74" fmla="*/ 2177807 w 3464174"/>
                  <a:gd name="connsiteY74" fmla="*/ 143989 h 1453977"/>
                  <a:gd name="connsiteX75" fmla="*/ 2173520 w 3464174"/>
                  <a:gd name="connsiteY75" fmla="*/ 139703 h 1453977"/>
                  <a:gd name="connsiteX76" fmla="*/ 2169329 w 3464174"/>
                  <a:gd name="connsiteY76" fmla="*/ 135417 h 1453977"/>
                  <a:gd name="connsiteX77" fmla="*/ 2150565 w 3464174"/>
                  <a:gd name="connsiteY77" fmla="*/ 122082 h 1453977"/>
                  <a:gd name="connsiteX78" fmla="*/ 2127419 w 3464174"/>
                  <a:gd name="connsiteY78" fmla="*/ 118272 h 1453977"/>
                  <a:gd name="connsiteX79" fmla="*/ 1951683 w 3464174"/>
                  <a:gd name="connsiteY79" fmla="*/ 136560 h 1453977"/>
                  <a:gd name="connsiteX80" fmla="*/ 1865387 w 3464174"/>
                  <a:gd name="connsiteY80" fmla="*/ 206854 h 1453977"/>
                  <a:gd name="connsiteX81" fmla="*/ 1865768 w 3464174"/>
                  <a:gd name="connsiteY81" fmla="*/ 226666 h 1453977"/>
                  <a:gd name="connsiteX82" fmla="*/ 1863196 w 3464174"/>
                  <a:gd name="connsiteY82" fmla="*/ 224190 h 1453977"/>
                  <a:gd name="connsiteX83" fmla="*/ 1858910 w 3464174"/>
                  <a:gd name="connsiteY83" fmla="*/ 219903 h 1453977"/>
                  <a:gd name="connsiteX84" fmla="*/ 1854719 w 3464174"/>
                  <a:gd name="connsiteY84" fmla="*/ 215617 h 1453977"/>
                  <a:gd name="connsiteX85" fmla="*/ 1850432 w 3464174"/>
                  <a:gd name="connsiteY85" fmla="*/ 211331 h 1453977"/>
                  <a:gd name="connsiteX86" fmla="*/ 1846146 w 3464174"/>
                  <a:gd name="connsiteY86" fmla="*/ 207045 h 1453977"/>
                  <a:gd name="connsiteX87" fmla="*/ 1841860 w 3464174"/>
                  <a:gd name="connsiteY87" fmla="*/ 202759 h 1453977"/>
                  <a:gd name="connsiteX88" fmla="*/ 1837574 w 3464174"/>
                  <a:gd name="connsiteY88" fmla="*/ 198472 h 1453977"/>
                  <a:gd name="connsiteX89" fmla="*/ 1833287 w 3464174"/>
                  <a:gd name="connsiteY89" fmla="*/ 194186 h 1453977"/>
                  <a:gd name="connsiteX90" fmla="*/ 1829096 w 3464174"/>
                  <a:gd name="connsiteY90" fmla="*/ 189900 h 1453977"/>
                  <a:gd name="connsiteX91" fmla="*/ 1824810 w 3464174"/>
                  <a:gd name="connsiteY91" fmla="*/ 185614 h 1453977"/>
                  <a:gd name="connsiteX92" fmla="*/ 1820524 w 3464174"/>
                  <a:gd name="connsiteY92" fmla="*/ 181327 h 1453977"/>
                  <a:gd name="connsiteX93" fmla="*/ 1816333 w 3464174"/>
                  <a:gd name="connsiteY93" fmla="*/ 177136 h 1453977"/>
                  <a:gd name="connsiteX94" fmla="*/ 1786043 w 3464174"/>
                  <a:gd name="connsiteY94" fmla="*/ 157610 h 1453977"/>
                  <a:gd name="connsiteX95" fmla="*/ 1763755 w 3464174"/>
                  <a:gd name="connsiteY95" fmla="*/ 155419 h 1453977"/>
                  <a:gd name="connsiteX96" fmla="*/ 1678030 w 3464174"/>
                  <a:gd name="connsiteY96" fmla="*/ 168564 h 1453977"/>
                  <a:gd name="connsiteX97" fmla="*/ 1539822 w 3464174"/>
                  <a:gd name="connsiteY97" fmla="*/ 195805 h 1453977"/>
                  <a:gd name="connsiteX98" fmla="*/ 1474290 w 3464174"/>
                  <a:gd name="connsiteY98" fmla="*/ 209616 h 1453977"/>
                  <a:gd name="connsiteX99" fmla="*/ 1458764 w 3464174"/>
                  <a:gd name="connsiteY99" fmla="*/ 209997 h 1453977"/>
                  <a:gd name="connsiteX100" fmla="*/ 1411997 w 3464174"/>
                  <a:gd name="connsiteY100" fmla="*/ 273720 h 1453977"/>
                  <a:gd name="connsiteX101" fmla="*/ 1411711 w 3464174"/>
                  <a:gd name="connsiteY101" fmla="*/ 276387 h 1453977"/>
                  <a:gd name="connsiteX102" fmla="*/ 1411711 w 3464174"/>
                  <a:gd name="connsiteY102" fmla="*/ 286197 h 1453977"/>
                  <a:gd name="connsiteX103" fmla="*/ 1425998 w 3464174"/>
                  <a:gd name="connsiteY103" fmla="*/ 426215 h 1453977"/>
                  <a:gd name="connsiteX104" fmla="*/ 1446287 w 3464174"/>
                  <a:gd name="connsiteY104" fmla="*/ 655577 h 1453977"/>
                  <a:gd name="connsiteX105" fmla="*/ 1348179 w 3464174"/>
                  <a:gd name="connsiteY105" fmla="*/ 414023 h 1453977"/>
                  <a:gd name="connsiteX106" fmla="*/ 1344464 w 3464174"/>
                  <a:gd name="connsiteY106" fmla="*/ 406974 h 1453977"/>
                  <a:gd name="connsiteX107" fmla="*/ 1340845 w 3464174"/>
                  <a:gd name="connsiteY107" fmla="*/ 401450 h 1453977"/>
                  <a:gd name="connsiteX108" fmla="*/ 1335606 w 3464174"/>
                  <a:gd name="connsiteY108" fmla="*/ 393259 h 1453977"/>
                  <a:gd name="connsiteX109" fmla="*/ 1334273 w 3464174"/>
                  <a:gd name="connsiteY109" fmla="*/ 383353 h 1453977"/>
                  <a:gd name="connsiteX110" fmla="*/ 1326462 w 3464174"/>
                  <a:gd name="connsiteY110" fmla="*/ 363160 h 1453977"/>
                  <a:gd name="connsiteX111" fmla="*/ 1317699 w 3464174"/>
                  <a:gd name="connsiteY111" fmla="*/ 353349 h 1453977"/>
                  <a:gd name="connsiteX112" fmla="*/ 1313508 w 3464174"/>
                  <a:gd name="connsiteY112" fmla="*/ 349062 h 1453977"/>
                  <a:gd name="connsiteX113" fmla="*/ 1309222 w 3464174"/>
                  <a:gd name="connsiteY113" fmla="*/ 344776 h 1453977"/>
                  <a:gd name="connsiteX114" fmla="*/ 1304936 w 3464174"/>
                  <a:gd name="connsiteY114" fmla="*/ 340490 h 1453977"/>
                  <a:gd name="connsiteX115" fmla="*/ 1300649 w 3464174"/>
                  <a:gd name="connsiteY115" fmla="*/ 336204 h 1453977"/>
                  <a:gd name="connsiteX116" fmla="*/ 1296363 w 3464174"/>
                  <a:gd name="connsiteY116" fmla="*/ 331918 h 1453977"/>
                  <a:gd name="connsiteX117" fmla="*/ 1292172 w 3464174"/>
                  <a:gd name="connsiteY117" fmla="*/ 327631 h 1453977"/>
                  <a:gd name="connsiteX118" fmla="*/ 1287886 w 3464174"/>
                  <a:gd name="connsiteY118" fmla="*/ 323345 h 1453977"/>
                  <a:gd name="connsiteX119" fmla="*/ 1283600 w 3464174"/>
                  <a:gd name="connsiteY119" fmla="*/ 319059 h 1453977"/>
                  <a:gd name="connsiteX120" fmla="*/ 1279313 w 3464174"/>
                  <a:gd name="connsiteY120" fmla="*/ 314772 h 1453977"/>
                  <a:gd name="connsiteX121" fmla="*/ 1275027 w 3464174"/>
                  <a:gd name="connsiteY121" fmla="*/ 310486 h 1453977"/>
                  <a:gd name="connsiteX122" fmla="*/ 1270741 w 3464174"/>
                  <a:gd name="connsiteY122" fmla="*/ 306200 h 1453977"/>
                  <a:gd name="connsiteX123" fmla="*/ 1266550 w 3464174"/>
                  <a:gd name="connsiteY123" fmla="*/ 301914 h 1453977"/>
                  <a:gd name="connsiteX124" fmla="*/ 1262264 w 3464174"/>
                  <a:gd name="connsiteY124" fmla="*/ 297628 h 1453977"/>
                  <a:gd name="connsiteX125" fmla="*/ 1257977 w 3464174"/>
                  <a:gd name="connsiteY125" fmla="*/ 293341 h 1453977"/>
                  <a:gd name="connsiteX126" fmla="*/ 1253786 w 3464174"/>
                  <a:gd name="connsiteY126" fmla="*/ 289055 h 1453977"/>
                  <a:gd name="connsiteX127" fmla="*/ 1131485 w 3464174"/>
                  <a:gd name="connsiteY127" fmla="*/ 278959 h 1453977"/>
                  <a:gd name="connsiteX128" fmla="*/ 862118 w 3464174"/>
                  <a:gd name="connsiteY128" fmla="*/ 348872 h 1453977"/>
                  <a:gd name="connsiteX129" fmla="*/ 833543 w 3464174"/>
                  <a:gd name="connsiteY129" fmla="*/ 372113 h 1453977"/>
                  <a:gd name="connsiteX130" fmla="*/ 824018 w 3464174"/>
                  <a:gd name="connsiteY130" fmla="*/ 397545 h 1453977"/>
                  <a:gd name="connsiteX131" fmla="*/ 823161 w 3464174"/>
                  <a:gd name="connsiteY131" fmla="*/ 400688 h 1453977"/>
                  <a:gd name="connsiteX132" fmla="*/ 821637 w 3464174"/>
                  <a:gd name="connsiteY132" fmla="*/ 409451 h 1453977"/>
                  <a:gd name="connsiteX133" fmla="*/ 817637 w 3464174"/>
                  <a:gd name="connsiteY133" fmla="*/ 468982 h 1453977"/>
                  <a:gd name="connsiteX134" fmla="*/ 809064 w 3464174"/>
                  <a:gd name="connsiteY134" fmla="*/ 590902 h 1453977"/>
                  <a:gd name="connsiteX135" fmla="*/ 808302 w 3464174"/>
                  <a:gd name="connsiteY135" fmla="*/ 596903 h 1453977"/>
                  <a:gd name="connsiteX136" fmla="*/ 800682 w 3464174"/>
                  <a:gd name="connsiteY136" fmla="*/ 734349 h 1453977"/>
                  <a:gd name="connsiteX137" fmla="*/ 798110 w 3464174"/>
                  <a:gd name="connsiteY137" fmla="*/ 721300 h 1453977"/>
                  <a:gd name="connsiteX138" fmla="*/ 733245 w 3464174"/>
                  <a:gd name="connsiteY138" fmla="*/ 598713 h 1453977"/>
                  <a:gd name="connsiteX139" fmla="*/ 729054 w 3464174"/>
                  <a:gd name="connsiteY139" fmla="*/ 594427 h 1453977"/>
                  <a:gd name="connsiteX140" fmla="*/ 724768 w 3464174"/>
                  <a:gd name="connsiteY140" fmla="*/ 590140 h 1453977"/>
                  <a:gd name="connsiteX141" fmla="*/ 720482 w 3464174"/>
                  <a:gd name="connsiteY141" fmla="*/ 585854 h 1453977"/>
                  <a:gd name="connsiteX142" fmla="*/ 716195 w 3464174"/>
                  <a:gd name="connsiteY142" fmla="*/ 581568 h 1453977"/>
                  <a:gd name="connsiteX143" fmla="*/ 711909 w 3464174"/>
                  <a:gd name="connsiteY143" fmla="*/ 577282 h 1453977"/>
                  <a:gd name="connsiteX144" fmla="*/ 707623 w 3464174"/>
                  <a:gd name="connsiteY144" fmla="*/ 572995 h 1453977"/>
                  <a:gd name="connsiteX145" fmla="*/ 703337 w 3464174"/>
                  <a:gd name="connsiteY145" fmla="*/ 568709 h 1453977"/>
                  <a:gd name="connsiteX146" fmla="*/ 699050 w 3464174"/>
                  <a:gd name="connsiteY146" fmla="*/ 564423 h 1453977"/>
                  <a:gd name="connsiteX147" fmla="*/ 694859 w 3464174"/>
                  <a:gd name="connsiteY147" fmla="*/ 560137 h 1453977"/>
                  <a:gd name="connsiteX148" fmla="*/ 690573 w 3464174"/>
                  <a:gd name="connsiteY148" fmla="*/ 555850 h 1453977"/>
                  <a:gd name="connsiteX149" fmla="*/ 686287 w 3464174"/>
                  <a:gd name="connsiteY149" fmla="*/ 551564 h 1453977"/>
                  <a:gd name="connsiteX150" fmla="*/ 682096 w 3464174"/>
                  <a:gd name="connsiteY150" fmla="*/ 547278 h 1453977"/>
                  <a:gd name="connsiteX151" fmla="*/ 677810 w 3464174"/>
                  <a:gd name="connsiteY151" fmla="*/ 542991 h 1453977"/>
                  <a:gd name="connsiteX152" fmla="*/ 673619 w 3464174"/>
                  <a:gd name="connsiteY152" fmla="*/ 538705 h 1453977"/>
                  <a:gd name="connsiteX153" fmla="*/ 669332 w 3464174"/>
                  <a:gd name="connsiteY153" fmla="*/ 534419 h 1453977"/>
                  <a:gd name="connsiteX154" fmla="*/ 609801 w 3464174"/>
                  <a:gd name="connsiteY154" fmla="*/ 494604 h 1453977"/>
                  <a:gd name="connsiteX155" fmla="*/ 391488 w 3464174"/>
                  <a:gd name="connsiteY155" fmla="*/ 504511 h 1453977"/>
                  <a:gd name="connsiteX156" fmla="*/ 27728 w 3464174"/>
                  <a:gd name="connsiteY156" fmla="*/ 652720 h 1453977"/>
                  <a:gd name="connsiteX157" fmla="*/ 2773 w 3464174"/>
                  <a:gd name="connsiteY157" fmla="*/ 711012 h 1453977"/>
                  <a:gd name="connsiteX158" fmla="*/ 228230 w 3464174"/>
                  <a:gd name="connsiteY158" fmla="*/ 1337091 h 1453977"/>
                  <a:gd name="connsiteX159" fmla="*/ 241660 w 3464174"/>
                  <a:gd name="connsiteY159" fmla="*/ 1356522 h 1453977"/>
                  <a:gd name="connsiteX160" fmla="*/ 245946 w 3464174"/>
                  <a:gd name="connsiteY160" fmla="*/ 1360808 h 1453977"/>
                  <a:gd name="connsiteX161" fmla="*/ 250232 w 3464174"/>
                  <a:gd name="connsiteY161" fmla="*/ 1365094 h 1453977"/>
                  <a:gd name="connsiteX162" fmla="*/ 254423 w 3464174"/>
                  <a:gd name="connsiteY162" fmla="*/ 1369381 h 1453977"/>
                  <a:gd name="connsiteX163" fmla="*/ 258710 w 3464174"/>
                  <a:gd name="connsiteY163" fmla="*/ 1373667 h 1453977"/>
                  <a:gd name="connsiteX164" fmla="*/ 262996 w 3464174"/>
                  <a:gd name="connsiteY164" fmla="*/ 1377953 h 1453977"/>
                  <a:gd name="connsiteX165" fmla="*/ 267282 w 3464174"/>
                  <a:gd name="connsiteY165" fmla="*/ 1382239 h 1453977"/>
                  <a:gd name="connsiteX166" fmla="*/ 271568 w 3464174"/>
                  <a:gd name="connsiteY166" fmla="*/ 1386526 h 1453977"/>
                  <a:gd name="connsiteX167" fmla="*/ 275855 w 3464174"/>
                  <a:gd name="connsiteY167" fmla="*/ 1390812 h 1453977"/>
                  <a:gd name="connsiteX168" fmla="*/ 280141 w 3464174"/>
                  <a:gd name="connsiteY168" fmla="*/ 1395098 h 1453977"/>
                  <a:gd name="connsiteX169" fmla="*/ 284427 w 3464174"/>
                  <a:gd name="connsiteY169" fmla="*/ 1399384 h 1453977"/>
                  <a:gd name="connsiteX170" fmla="*/ 288713 w 3464174"/>
                  <a:gd name="connsiteY170" fmla="*/ 1403671 h 1453977"/>
                  <a:gd name="connsiteX171" fmla="*/ 293000 w 3464174"/>
                  <a:gd name="connsiteY171" fmla="*/ 1407957 h 1453977"/>
                  <a:gd name="connsiteX172" fmla="*/ 297286 w 3464174"/>
                  <a:gd name="connsiteY172" fmla="*/ 1412243 h 1453977"/>
                  <a:gd name="connsiteX173" fmla="*/ 301572 w 3464174"/>
                  <a:gd name="connsiteY173" fmla="*/ 1416529 h 1453977"/>
                  <a:gd name="connsiteX174" fmla="*/ 305858 w 3464174"/>
                  <a:gd name="connsiteY174" fmla="*/ 1420816 h 1453977"/>
                  <a:gd name="connsiteX175" fmla="*/ 344720 w 3464174"/>
                  <a:gd name="connsiteY175" fmla="*/ 1436151 h 1453977"/>
                  <a:gd name="connsiteX176" fmla="*/ 352340 w 3464174"/>
                  <a:gd name="connsiteY176" fmla="*/ 1434817 h 1453977"/>
                  <a:gd name="connsiteX177" fmla="*/ 762201 w 3464174"/>
                  <a:gd name="connsiteY177" fmla="*/ 1341663 h 1453977"/>
                  <a:gd name="connsiteX178" fmla="*/ 788204 w 3464174"/>
                  <a:gd name="connsiteY178" fmla="*/ 1326899 h 1453977"/>
                  <a:gd name="connsiteX179" fmla="*/ 814970 w 3464174"/>
                  <a:gd name="connsiteY179" fmla="*/ 1296991 h 1453977"/>
                  <a:gd name="connsiteX180" fmla="*/ 840878 w 3464174"/>
                  <a:gd name="connsiteY180" fmla="*/ 1273083 h 1453977"/>
                  <a:gd name="connsiteX181" fmla="*/ 840878 w 3464174"/>
                  <a:gd name="connsiteY181" fmla="*/ 1273083 h 1453977"/>
                  <a:gd name="connsiteX182" fmla="*/ 845164 w 3464174"/>
                  <a:gd name="connsiteY182" fmla="*/ 1277369 h 1453977"/>
                  <a:gd name="connsiteX183" fmla="*/ 849450 w 3464174"/>
                  <a:gd name="connsiteY183" fmla="*/ 1281655 h 1453977"/>
                  <a:gd name="connsiteX184" fmla="*/ 853736 w 3464174"/>
                  <a:gd name="connsiteY184" fmla="*/ 1285942 h 1453977"/>
                  <a:gd name="connsiteX185" fmla="*/ 857927 w 3464174"/>
                  <a:gd name="connsiteY185" fmla="*/ 1290228 h 1453977"/>
                  <a:gd name="connsiteX186" fmla="*/ 862214 w 3464174"/>
                  <a:gd name="connsiteY186" fmla="*/ 1294514 h 1453977"/>
                  <a:gd name="connsiteX187" fmla="*/ 866500 w 3464174"/>
                  <a:gd name="connsiteY187" fmla="*/ 1298800 h 1453977"/>
                  <a:gd name="connsiteX188" fmla="*/ 870786 w 3464174"/>
                  <a:gd name="connsiteY188" fmla="*/ 1303087 h 1453977"/>
                  <a:gd name="connsiteX189" fmla="*/ 910124 w 3464174"/>
                  <a:gd name="connsiteY189" fmla="*/ 1318993 h 1453977"/>
                  <a:gd name="connsiteX190" fmla="*/ 913172 w 3464174"/>
                  <a:gd name="connsiteY190" fmla="*/ 1318612 h 1453977"/>
                  <a:gd name="connsiteX191" fmla="*/ 1102244 w 3464174"/>
                  <a:gd name="connsiteY191" fmla="*/ 1291276 h 1453977"/>
                  <a:gd name="connsiteX192" fmla="*/ 1188254 w 3464174"/>
                  <a:gd name="connsiteY192" fmla="*/ 1153354 h 1453977"/>
                  <a:gd name="connsiteX193" fmla="*/ 1217496 w 3464174"/>
                  <a:gd name="connsiteY193" fmla="*/ 1149544 h 1453977"/>
                  <a:gd name="connsiteX194" fmla="*/ 1233403 w 3464174"/>
                  <a:gd name="connsiteY194" fmla="*/ 1173451 h 1453977"/>
                  <a:gd name="connsiteX195" fmla="*/ 1236927 w 3464174"/>
                  <a:gd name="connsiteY195" fmla="*/ 1176785 h 1453977"/>
                  <a:gd name="connsiteX196" fmla="*/ 1241213 w 3464174"/>
                  <a:gd name="connsiteY196" fmla="*/ 1181071 h 1453977"/>
                  <a:gd name="connsiteX197" fmla="*/ 1245500 w 3464174"/>
                  <a:gd name="connsiteY197" fmla="*/ 1185358 h 1453977"/>
                  <a:gd name="connsiteX198" fmla="*/ 1249786 w 3464174"/>
                  <a:gd name="connsiteY198" fmla="*/ 1189644 h 1453977"/>
                  <a:gd name="connsiteX199" fmla="*/ 1254072 w 3464174"/>
                  <a:gd name="connsiteY199" fmla="*/ 1193930 h 1453977"/>
                  <a:gd name="connsiteX200" fmla="*/ 1258263 w 3464174"/>
                  <a:gd name="connsiteY200" fmla="*/ 1198216 h 1453977"/>
                  <a:gd name="connsiteX201" fmla="*/ 1262549 w 3464174"/>
                  <a:gd name="connsiteY201" fmla="*/ 1202503 h 1453977"/>
                  <a:gd name="connsiteX202" fmla="*/ 1266836 w 3464174"/>
                  <a:gd name="connsiteY202" fmla="*/ 1206789 h 1453977"/>
                  <a:gd name="connsiteX203" fmla="*/ 1271027 w 3464174"/>
                  <a:gd name="connsiteY203" fmla="*/ 1211075 h 1453977"/>
                  <a:gd name="connsiteX204" fmla="*/ 1275313 w 3464174"/>
                  <a:gd name="connsiteY204" fmla="*/ 1215361 h 1453977"/>
                  <a:gd name="connsiteX205" fmla="*/ 1279504 w 3464174"/>
                  <a:gd name="connsiteY205" fmla="*/ 1219648 h 1453977"/>
                  <a:gd name="connsiteX206" fmla="*/ 1283790 w 3464174"/>
                  <a:gd name="connsiteY206" fmla="*/ 1223934 h 1453977"/>
                  <a:gd name="connsiteX207" fmla="*/ 1288076 w 3464174"/>
                  <a:gd name="connsiteY207" fmla="*/ 1228220 h 1453977"/>
                  <a:gd name="connsiteX208" fmla="*/ 1292267 w 3464174"/>
                  <a:gd name="connsiteY208" fmla="*/ 1232506 h 1453977"/>
                  <a:gd name="connsiteX209" fmla="*/ 1295696 w 3464174"/>
                  <a:gd name="connsiteY209" fmla="*/ 1236031 h 1453977"/>
                  <a:gd name="connsiteX210" fmla="*/ 1349703 w 3464174"/>
                  <a:gd name="connsiteY210" fmla="*/ 1260415 h 1453977"/>
                  <a:gd name="connsiteX211" fmla="*/ 1351703 w 3464174"/>
                  <a:gd name="connsiteY211" fmla="*/ 1260605 h 1453977"/>
                  <a:gd name="connsiteX212" fmla="*/ 1360181 w 3464174"/>
                  <a:gd name="connsiteY212" fmla="*/ 1260605 h 1453977"/>
                  <a:gd name="connsiteX213" fmla="*/ 1564206 w 3464174"/>
                  <a:gd name="connsiteY213" fmla="*/ 1247270 h 1453977"/>
                  <a:gd name="connsiteX214" fmla="*/ 1598877 w 3464174"/>
                  <a:gd name="connsiteY214" fmla="*/ 1238888 h 1453977"/>
                  <a:gd name="connsiteX215" fmla="*/ 1626881 w 3464174"/>
                  <a:gd name="connsiteY215" fmla="*/ 1247270 h 1453977"/>
                  <a:gd name="connsiteX216" fmla="*/ 1808046 w 3464174"/>
                  <a:gd name="connsiteY216" fmla="*/ 1243555 h 1453977"/>
                  <a:gd name="connsiteX217" fmla="*/ 1824334 w 3464174"/>
                  <a:gd name="connsiteY217" fmla="*/ 1240507 h 1453977"/>
                  <a:gd name="connsiteX218" fmla="*/ 1870149 w 3464174"/>
                  <a:gd name="connsiteY218" fmla="*/ 1188025 h 1453977"/>
                  <a:gd name="connsiteX219" fmla="*/ 1870625 w 3464174"/>
                  <a:gd name="connsiteY219" fmla="*/ 1188406 h 1453977"/>
                  <a:gd name="connsiteX220" fmla="*/ 1874816 w 3464174"/>
                  <a:gd name="connsiteY220" fmla="*/ 1192692 h 1453977"/>
                  <a:gd name="connsiteX221" fmla="*/ 1879103 w 3464174"/>
                  <a:gd name="connsiteY221" fmla="*/ 1196978 h 1453977"/>
                  <a:gd name="connsiteX222" fmla="*/ 1883389 w 3464174"/>
                  <a:gd name="connsiteY222" fmla="*/ 1201264 h 1453977"/>
                  <a:gd name="connsiteX223" fmla="*/ 1887580 w 3464174"/>
                  <a:gd name="connsiteY223" fmla="*/ 1205551 h 1453977"/>
                  <a:gd name="connsiteX224" fmla="*/ 1891866 w 3464174"/>
                  <a:gd name="connsiteY224" fmla="*/ 1209837 h 1453977"/>
                  <a:gd name="connsiteX225" fmla="*/ 1896152 w 3464174"/>
                  <a:gd name="connsiteY225" fmla="*/ 1214123 h 1453977"/>
                  <a:gd name="connsiteX226" fmla="*/ 1900439 w 3464174"/>
                  <a:gd name="connsiteY226" fmla="*/ 1218409 h 1453977"/>
                  <a:gd name="connsiteX227" fmla="*/ 1904725 w 3464174"/>
                  <a:gd name="connsiteY227" fmla="*/ 1222696 h 1453977"/>
                  <a:gd name="connsiteX228" fmla="*/ 1926061 w 3464174"/>
                  <a:gd name="connsiteY228" fmla="*/ 1236697 h 1453977"/>
                  <a:gd name="connsiteX229" fmla="*/ 1939872 w 3464174"/>
                  <a:gd name="connsiteY229" fmla="*/ 1239079 h 1453977"/>
                  <a:gd name="connsiteX230" fmla="*/ 2185808 w 3464174"/>
                  <a:gd name="connsiteY230" fmla="*/ 1248604 h 1453977"/>
                  <a:gd name="connsiteX231" fmla="*/ 2199143 w 3464174"/>
                  <a:gd name="connsiteY231" fmla="*/ 1248413 h 1453977"/>
                  <a:gd name="connsiteX232" fmla="*/ 2259722 w 3464174"/>
                  <a:gd name="connsiteY232" fmla="*/ 1182310 h 1453977"/>
                  <a:gd name="connsiteX233" fmla="*/ 2259817 w 3464174"/>
                  <a:gd name="connsiteY233" fmla="*/ 1178785 h 1453977"/>
                  <a:gd name="connsiteX234" fmla="*/ 2259627 w 3464174"/>
                  <a:gd name="connsiteY234" fmla="*/ 1064962 h 1453977"/>
                  <a:gd name="connsiteX235" fmla="*/ 2274104 w 3464174"/>
                  <a:gd name="connsiteY235" fmla="*/ 1087631 h 1453977"/>
                  <a:gd name="connsiteX236" fmla="*/ 2275057 w 3464174"/>
                  <a:gd name="connsiteY236" fmla="*/ 1089060 h 1453977"/>
                  <a:gd name="connsiteX237" fmla="*/ 2332588 w 3464174"/>
                  <a:gd name="connsiteY237" fmla="*/ 1156592 h 1453977"/>
                  <a:gd name="connsiteX238" fmla="*/ 2334874 w 3464174"/>
                  <a:gd name="connsiteY238" fmla="*/ 1158878 h 1453977"/>
                  <a:gd name="connsiteX239" fmla="*/ 2339160 w 3464174"/>
                  <a:gd name="connsiteY239" fmla="*/ 1163164 h 1453977"/>
                  <a:gd name="connsiteX240" fmla="*/ 2343351 w 3464174"/>
                  <a:gd name="connsiteY240" fmla="*/ 1167451 h 1453977"/>
                  <a:gd name="connsiteX241" fmla="*/ 2347637 w 3464174"/>
                  <a:gd name="connsiteY241" fmla="*/ 1171737 h 1453977"/>
                  <a:gd name="connsiteX242" fmla="*/ 2351924 w 3464174"/>
                  <a:gd name="connsiteY242" fmla="*/ 1176023 h 1453977"/>
                  <a:gd name="connsiteX243" fmla="*/ 2356115 w 3464174"/>
                  <a:gd name="connsiteY243" fmla="*/ 1180309 h 1453977"/>
                  <a:gd name="connsiteX244" fmla="*/ 2360401 w 3464174"/>
                  <a:gd name="connsiteY244" fmla="*/ 1184596 h 1453977"/>
                  <a:gd name="connsiteX245" fmla="*/ 2364687 w 3464174"/>
                  <a:gd name="connsiteY245" fmla="*/ 1188882 h 1453977"/>
                  <a:gd name="connsiteX246" fmla="*/ 2368973 w 3464174"/>
                  <a:gd name="connsiteY246" fmla="*/ 1193168 h 1453977"/>
                  <a:gd name="connsiteX247" fmla="*/ 2373164 w 3464174"/>
                  <a:gd name="connsiteY247" fmla="*/ 1197454 h 1453977"/>
                  <a:gd name="connsiteX248" fmla="*/ 2377451 w 3464174"/>
                  <a:gd name="connsiteY248" fmla="*/ 1201741 h 1453977"/>
                  <a:gd name="connsiteX249" fmla="*/ 2381642 w 3464174"/>
                  <a:gd name="connsiteY249" fmla="*/ 1206027 h 1453977"/>
                  <a:gd name="connsiteX250" fmla="*/ 2385356 w 3464174"/>
                  <a:gd name="connsiteY250" fmla="*/ 1209837 h 1453977"/>
                  <a:gd name="connsiteX251" fmla="*/ 2618338 w 3464174"/>
                  <a:gd name="connsiteY251" fmla="*/ 1320041 h 1453977"/>
                  <a:gd name="connsiteX252" fmla="*/ 2619100 w 3464174"/>
                  <a:gd name="connsiteY252" fmla="*/ 1320136 h 1453977"/>
                  <a:gd name="connsiteX253" fmla="*/ 2766928 w 3464174"/>
                  <a:gd name="connsiteY253" fmla="*/ 1321184 h 1453977"/>
                  <a:gd name="connsiteX254" fmla="*/ 2860654 w 3464174"/>
                  <a:gd name="connsiteY254" fmla="*/ 1301658 h 1453977"/>
                  <a:gd name="connsiteX255" fmla="*/ 2861321 w 3464174"/>
                  <a:gd name="connsiteY255" fmla="*/ 1302991 h 1453977"/>
                  <a:gd name="connsiteX256" fmla="*/ 2877799 w 3464174"/>
                  <a:gd name="connsiteY256" fmla="*/ 1339758 h 1453977"/>
                  <a:gd name="connsiteX257" fmla="*/ 2881990 w 3464174"/>
                  <a:gd name="connsiteY257" fmla="*/ 1344044 h 1453977"/>
                  <a:gd name="connsiteX258" fmla="*/ 2886276 w 3464174"/>
                  <a:gd name="connsiteY258" fmla="*/ 1348330 h 1453977"/>
                  <a:gd name="connsiteX259" fmla="*/ 2890467 w 3464174"/>
                  <a:gd name="connsiteY259" fmla="*/ 1352617 h 1453977"/>
                  <a:gd name="connsiteX260" fmla="*/ 2894753 w 3464174"/>
                  <a:gd name="connsiteY260" fmla="*/ 1356903 h 1453977"/>
                  <a:gd name="connsiteX261" fmla="*/ 2899040 w 3464174"/>
                  <a:gd name="connsiteY261" fmla="*/ 1361189 h 1453977"/>
                  <a:gd name="connsiteX262" fmla="*/ 2903326 w 3464174"/>
                  <a:gd name="connsiteY262" fmla="*/ 1365475 h 1453977"/>
                  <a:gd name="connsiteX263" fmla="*/ 2907612 w 3464174"/>
                  <a:gd name="connsiteY263" fmla="*/ 1369762 h 1453977"/>
                  <a:gd name="connsiteX264" fmla="*/ 2911803 w 3464174"/>
                  <a:gd name="connsiteY264" fmla="*/ 1374048 h 1453977"/>
                  <a:gd name="connsiteX265" fmla="*/ 2916089 w 3464174"/>
                  <a:gd name="connsiteY265" fmla="*/ 1378334 h 1453977"/>
                  <a:gd name="connsiteX266" fmla="*/ 2920376 w 3464174"/>
                  <a:gd name="connsiteY266" fmla="*/ 1382620 h 1453977"/>
                  <a:gd name="connsiteX267" fmla="*/ 2924662 w 3464174"/>
                  <a:gd name="connsiteY267" fmla="*/ 1386907 h 1453977"/>
                  <a:gd name="connsiteX268" fmla="*/ 2928853 w 3464174"/>
                  <a:gd name="connsiteY268" fmla="*/ 1391193 h 1453977"/>
                  <a:gd name="connsiteX269" fmla="*/ 2933139 w 3464174"/>
                  <a:gd name="connsiteY269" fmla="*/ 1395479 h 1453977"/>
                  <a:gd name="connsiteX270" fmla="*/ 2937330 w 3464174"/>
                  <a:gd name="connsiteY270" fmla="*/ 1399765 h 1453977"/>
                  <a:gd name="connsiteX271" fmla="*/ 2941616 w 3464174"/>
                  <a:gd name="connsiteY271" fmla="*/ 1404052 h 1453977"/>
                  <a:gd name="connsiteX272" fmla="*/ 2968191 w 3464174"/>
                  <a:gd name="connsiteY272" fmla="*/ 1418720 h 1453977"/>
                  <a:gd name="connsiteX273" fmla="*/ 2993623 w 3464174"/>
                  <a:gd name="connsiteY273" fmla="*/ 1424721 h 1453977"/>
                  <a:gd name="connsiteX274" fmla="*/ 3178598 w 3464174"/>
                  <a:gd name="connsiteY274" fmla="*/ 1453201 h 1453977"/>
                  <a:gd name="connsiteX275" fmla="*/ 3243749 w 3464174"/>
                  <a:gd name="connsiteY275" fmla="*/ 1405766 h 1453977"/>
                  <a:gd name="connsiteX276" fmla="*/ 3244797 w 3464174"/>
                  <a:gd name="connsiteY276" fmla="*/ 1400718 h 1453977"/>
                  <a:gd name="connsiteX277" fmla="*/ 3286326 w 3464174"/>
                  <a:gd name="connsiteY277" fmla="*/ 1132684 h 1453977"/>
                  <a:gd name="connsiteX278" fmla="*/ 3268038 w 3464174"/>
                  <a:gd name="connsiteY278" fmla="*/ 1073725 h 1453977"/>
                  <a:gd name="connsiteX279" fmla="*/ 3263847 w 3464174"/>
                  <a:gd name="connsiteY279" fmla="*/ 1069438 h 1453977"/>
                  <a:gd name="connsiteX280" fmla="*/ 3259561 w 3464174"/>
                  <a:gd name="connsiteY280" fmla="*/ 1065152 h 1453977"/>
                  <a:gd name="connsiteX281" fmla="*/ 3255275 w 3464174"/>
                  <a:gd name="connsiteY281" fmla="*/ 1060866 h 1453977"/>
                  <a:gd name="connsiteX282" fmla="*/ 3250988 w 3464174"/>
                  <a:gd name="connsiteY282" fmla="*/ 1056580 h 1453977"/>
                  <a:gd name="connsiteX283" fmla="*/ 3246702 w 3464174"/>
                  <a:gd name="connsiteY283" fmla="*/ 1052293 h 1453977"/>
                  <a:gd name="connsiteX284" fmla="*/ 3242511 w 3464174"/>
                  <a:gd name="connsiteY284" fmla="*/ 1048007 h 1453977"/>
                  <a:gd name="connsiteX285" fmla="*/ 3238225 w 3464174"/>
                  <a:gd name="connsiteY285" fmla="*/ 1043721 h 1453977"/>
                  <a:gd name="connsiteX286" fmla="*/ 3233939 w 3464174"/>
                  <a:gd name="connsiteY286" fmla="*/ 1039435 h 1453977"/>
                  <a:gd name="connsiteX287" fmla="*/ 3229653 w 3464174"/>
                  <a:gd name="connsiteY287" fmla="*/ 1035148 h 1453977"/>
                  <a:gd name="connsiteX288" fmla="*/ 3225366 w 3464174"/>
                  <a:gd name="connsiteY288" fmla="*/ 1030862 h 1453977"/>
                  <a:gd name="connsiteX289" fmla="*/ 3221080 w 3464174"/>
                  <a:gd name="connsiteY289" fmla="*/ 1026576 h 1453977"/>
                  <a:gd name="connsiteX290" fmla="*/ 3216889 w 3464174"/>
                  <a:gd name="connsiteY290" fmla="*/ 1022290 h 1453977"/>
                  <a:gd name="connsiteX291" fmla="*/ 3212603 w 3464174"/>
                  <a:gd name="connsiteY291" fmla="*/ 1018003 h 1453977"/>
                  <a:gd name="connsiteX292" fmla="*/ 3208316 w 3464174"/>
                  <a:gd name="connsiteY292" fmla="*/ 1013717 h 1453977"/>
                  <a:gd name="connsiteX293" fmla="*/ 3204126 w 3464174"/>
                  <a:gd name="connsiteY293" fmla="*/ 1009431 h 1453977"/>
                  <a:gd name="connsiteX294" fmla="*/ 3158024 w 3464174"/>
                  <a:gd name="connsiteY294" fmla="*/ 980665 h 1453977"/>
                  <a:gd name="connsiteX295" fmla="*/ 3158596 w 3464174"/>
                  <a:gd name="connsiteY295" fmla="*/ 980665 h 1453977"/>
                  <a:gd name="connsiteX296" fmla="*/ 3173645 w 3464174"/>
                  <a:gd name="connsiteY296" fmla="*/ 983904 h 1453977"/>
                  <a:gd name="connsiteX297" fmla="*/ 3194124 w 3464174"/>
                  <a:gd name="connsiteY297" fmla="*/ 988285 h 1453977"/>
                  <a:gd name="connsiteX298" fmla="*/ 3237082 w 3464174"/>
                  <a:gd name="connsiteY298" fmla="*/ 990476 h 1453977"/>
                  <a:gd name="connsiteX299" fmla="*/ 3306710 w 3464174"/>
                  <a:gd name="connsiteY299" fmla="*/ 931040 h 1453977"/>
                  <a:gd name="connsiteX300" fmla="*/ 3462634 w 3464174"/>
                  <a:gd name="connsiteY300" fmla="*/ 162563 h 1453977"/>
                  <a:gd name="connsiteX301" fmla="*/ 3463015 w 3464174"/>
                  <a:gd name="connsiteY301" fmla="*/ 160372 h 1453977"/>
                  <a:gd name="connsiteX302" fmla="*/ 3448632 w 3464174"/>
                  <a:gd name="connsiteY302" fmla="*/ 100555 h 1453977"/>
                  <a:gd name="connsiteX303" fmla="*/ 3448632 w 3464174"/>
                  <a:gd name="connsiteY303" fmla="*/ 100555 h 145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</a:cxnLst>
                <a:rect l="l" t="t" r="r" b="b"/>
                <a:pathLst>
                  <a:path w="3464174" h="1453977">
                    <a:moveTo>
                      <a:pt x="795443" y="883510"/>
                    </a:moveTo>
                    <a:cubicBezTo>
                      <a:pt x="794015" y="882082"/>
                      <a:pt x="792586" y="880653"/>
                      <a:pt x="791157" y="879224"/>
                    </a:cubicBezTo>
                    <a:cubicBezTo>
                      <a:pt x="789728" y="877795"/>
                      <a:pt x="788300" y="876366"/>
                      <a:pt x="786871" y="874938"/>
                    </a:cubicBezTo>
                    <a:cubicBezTo>
                      <a:pt x="786871" y="874938"/>
                      <a:pt x="786871" y="874842"/>
                      <a:pt x="786776" y="874747"/>
                    </a:cubicBezTo>
                    <a:cubicBezTo>
                      <a:pt x="790871" y="866175"/>
                      <a:pt x="794681" y="857316"/>
                      <a:pt x="797634" y="847982"/>
                    </a:cubicBezTo>
                    <a:cubicBezTo>
                      <a:pt x="797253" y="860174"/>
                      <a:pt x="796777" y="872366"/>
                      <a:pt x="796396" y="884463"/>
                    </a:cubicBezTo>
                    <a:cubicBezTo>
                      <a:pt x="796015" y="884082"/>
                      <a:pt x="795729" y="883796"/>
                      <a:pt x="795348" y="883510"/>
                    </a:cubicBezTo>
                    <a:lnTo>
                      <a:pt x="795348" y="883510"/>
                    </a:lnTo>
                    <a:close/>
                    <a:moveTo>
                      <a:pt x="3016007" y="949709"/>
                    </a:moveTo>
                    <a:cubicBezTo>
                      <a:pt x="3000671" y="947042"/>
                      <a:pt x="2985431" y="944470"/>
                      <a:pt x="2970001" y="941899"/>
                    </a:cubicBezTo>
                    <a:cubicBezTo>
                      <a:pt x="2971239" y="931326"/>
                      <a:pt x="2972478" y="920658"/>
                      <a:pt x="2973716" y="910180"/>
                    </a:cubicBezTo>
                    <a:cubicBezTo>
                      <a:pt x="2973811" y="909323"/>
                      <a:pt x="2973906" y="908370"/>
                      <a:pt x="2974002" y="907513"/>
                    </a:cubicBezTo>
                    <a:cubicBezTo>
                      <a:pt x="2975240" y="908942"/>
                      <a:pt x="2976669" y="910180"/>
                      <a:pt x="2978002" y="911419"/>
                    </a:cubicBezTo>
                    <a:cubicBezTo>
                      <a:pt x="2979336" y="912942"/>
                      <a:pt x="2980764" y="914276"/>
                      <a:pt x="2982288" y="915705"/>
                    </a:cubicBezTo>
                    <a:cubicBezTo>
                      <a:pt x="2983622" y="917229"/>
                      <a:pt x="2985051" y="918562"/>
                      <a:pt x="2986574" y="919991"/>
                    </a:cubicBezTo>
                    <a:cubicBezTo>
                      <a:pt x="2987908" y="921515"/>
                      <a:pt x="2989337" y="922849"/>
                      <a:pt x="2990861" y="924277"/>
                    </a:cubicBezTo>
                    <a:cubicBezTo>
                      <a:pt x="2992194" y="925801"/>
                      <a:pt x="2993623" y="927135"/>
                      <a:pt x="2995147" y="928563"/>
                    </a:cubicBezTo>
                    <a:cubicBezTo>
                      <a:pt x="2996480" y="930087"/>
                      <a:pt x="2997909" y="931421"/>
                      <a:pt x="2999433" y="932850"/>
                    </a:cubicBezTo>
                    <a:cubicBezTo>
                      <a:pt x="3000767" y="934374"/>
                      <a:pt x="3002195" y="935707"/>
                      <a:pt x="3003624" y="937136"/>
                    </a:cubicBezTo>
                    <a:cubicBezTo>
                      <a:pt x="3004958" y="938660"/>
                      <a:pt x="3006386" y="939994"/>
                      <a:pt x="3007911" y="941422"/>
                    </a:cubicBezTo>
                    <a:cubicBezTo>
                      <a:pt x="3009244" y="942946"/>
                      <a:pt x="3010673" y="944280"/>
                      <a:pt x="3012197" y="945708"/>
                    </a:cubicBezTo>
                    <a:cubicBezTo>
                      <a:pt x="3013435" y="947137"/>
                      <a:pt x="3014864" y="948471"/>
                      <a:pt x="3016293" y="949804"/>
                    </a:cubicBezTo>
                    <a:lnTo>
                      <a:pt x="3016293" y="949804"/>
                    </a:lnTo>
                    <a:close/>
                    <a:moveTo>
                      <a:pt x="3449585" y="101508"/>
                    </a:moveTo>
                    <a:cubicBezTo>
                      <a:pt x="3447299" y="98555"/>
                      <a:pt x="3444632" y="95888"/>
                      <a:pt x="3441869" y="93411"/>
                    </a:cubicBezTo>
                    <a:cubicBezTo>
                      <a:pt x="3440536" y="91983"/>
                      <a:pt x="3439107" y="90459"/>
                      <a:pt x="3437583" y="89125"/>
                    </a:cubicBezTo>
                    <a:cubicBezTo>
                      <a:pt x="3436250" y="87697"/>
                      <a:pt x="3434821" y="86268"/>
                      <a:pt x="3433297" y="84839"/>
                    </a:cubicBezTo>
                    <a:cubicBezTo>
                      <a:pt x="3431963" y="83315"/>
                      <a:pt x="3430535" y="81886"/>
                      <a:pt x="3429106" y="80553"/>
                    </a:cubicBezTo>
                    <a:cubicBezTo>
                      <a:pt x="3427772" y="79029"/>
                      <a:pt x="3426344" y="77600"/>
                      <a:pt x="3424820" y="76266"/>
                    </a:cubicBezTo>
                    <a:cubicBezTo>
                      <a:pt x="3423486" y="74743"/>
                      <a:pt x="3422057" y="73314"/>
                      <a:pt x="3420533" y="71980"/>
                    </a:cubicBezTo>
                    <a:cubicBezTo>
                      <a:pt x="3419200" y="70456"/>
                      <a:pt x="3417771" y="69028"/>
                      <a:pt x="3416343" y="67694"/>
                    </a:cubicBezTo>
                    <a:cubicBezTo>
                      <a:pt x="3415009" y="66170"/>
                      <a:pt x="3413580" y="64836"/>
                      <a:pt x="3412056" y="63408"/>
                    </a:cubicBezTo>
                    <a:cubicBezTo>
                      <a:pt x="3410723" y="61884"/>
                      <a:pt x="3409294" y="60455"/>
                      <a:pt x="3407770" y="59122"/>
                    </a:cubicBezTo>
                    <a:cubicBezTo>
                      <a:pt x="3406436" y="57597"/>
                      <a:pt x="3405008" y="56169"/>
                      <a:pt x="3403484" y="54835"/>
                    </a:cubicBezTo>
                    <a:cubicBezTo>
                      <a:pt x="3402150" y="53311"/>
                      <a:pt x="3400721" y="51978"/>
                      <a:pt x="3399293" y="50549"/>
                    </a:cubicBezTo>
                    <a:cubicBezTo>
                      <a:pt x="3397959" y="49025"/>
                      <a:pt x="3396530" y="47596"/>
                      <a:pt x="3395006" y="46263"/>
                    </a:cubicBezTo>
                    <a:cubicBezTo>
                      <a:pt x="3393673" y="44834"/>
                      <a:pt x="3392244" y="43310"/>
                      <a:pt x="3390720" y="41976"/>
                    </a:cubicBezTo>
                    <a:cubicBezTo>
                      <a:pt x="3389387" y="40548"/>
                      <a:pt x="3387958" y="39119"/>
                      <a:pt x="3386434" y="37690"/>
                    </a:cubicBezTo>
                    <a:cubicBezTo>
                      <a:pt x="3385101" y="36261"/>
                      <a:pt x="3383672" y="34833"/>
                      <a:pt x="3382148" y="33404"/>
                    </a:cubicBezTo>
                    <a:cubicBezTo>
                      <a:pt x="3380814" y="31975"/>
                      <a:pt x="3379386" y="30547"/>
                      <a:pt x="3377861" y="29118"/>
                    </a:cubicBezTo>
                    <a:cubicBezTo>
                      <a:pt x="3362907" y="12925"/>
                      <a:pt x="3340523" y="3591"/>
                      <a:pt x="3310996" y="1590"/>
                    </a:cubicBezTo>
                    <a:cubicBezTo>
                      <a:pt x="3264990" y="-1553"/>
                      <a:pt x="3223556" y="924"/>
                      <a:pt x="3181837" y="4067"/>
                    </a:cubicBezTo>
                    <a:cubicBezTo>
                      <a:pt x="3162501" y="3019"/>
                      <a:pt x="3143165" y="2162"/>
                      <a:pt x="3123830" y="1305"/>
                    </a:cubicBezTo>
                    <a:cubicBezTo>
                      <a:pt x="3123068" y="1305"/>
                      <a:pt x="3122211" y="1114"/>
                      <a:pt x="3121353" y="1019"/>
                    </a:cubicBezTo>
                    <a:cubicBezTo>
                      <a:pt x="3038676" y="-5458"/>
                      <a:pt x="2986194" y="19212"/>
                      <a:pt x="2980669" y="67313"/>
                    </a:cubicBezTo>
                    <a:cubicBezTo>
                      <a:pt x="2980669" y="67980"/>
                      <a:pt x="2980574" y="68647"/>
                      <a:pt x="2980478" y="69313"/>
                    </a:cubicBezTo>
                    <a:cubicBezTo>
                      <a:pt x="2975335" y="142465"/>
                      <a:pt x="2970001" y="215998"/>
                      <a:pt x="2964667" y="289531"/>
                    </a:cubicBezTo>
                    <a:cubicBezTo>
                      <a:pt x="2947617" y="257051"/>
                      <a:pt x="2925710" y="230381"/>
                      <a:pt x="2901040" y="209140"/>
                    </a:cubicBezTo>
                    <a:cubicBezTo>
                      <a:pt x="2899706" y="207807"/>
                      <a:pt x="2898373" y="206568"/>
                      <a:pt x="2897135" y="205235"/>
                    </a:cubicBezTo>
                    <a:cubicBezTo>
                      <a:pt x="2895801" y="203711"/>
                      <a:pt x="2894277" y="202378"/>
                      <a:pt x="2892944" y="200949"/>
                    </a:cubicBezTo>
                    <a:cubicBezTo>
                      <a:pt x="2891515" y="199425"/>
                      <a:pt x="2890086" y="198091"/>
                      <a:pt x="2888657" y="196662"/>
                    </a:cubicBezTo>
                    <a:cubicBezTo>
                      <a:pt x="2887229" y="195139"/>
                      <a:pt x="2885800" y="193805"/>
                      <a:pt x="2884371" y="192376"/>
                    </a:cubicBezTo>
                    <a:cubicBezTo>
                      <a:pt x="2882943" y="190852"/>
                      <a:pt x="2881514" y="189519"/>
                      <a:pt x="2880085" y="188090"/>
                    </a:cubicBezTo>
                    <a:cubicBezTo>
                      <a:pt x="2878752" y="186566"/>
                      <a:pt x="2877228" y="185232"/>
                      <a:pt x="2875799" y="183804"/>
                    </a:cubicBezTo>
                    <a:cubicBezTo>
                      <a:pt x="2874465" y="182280"/>
                      <a:pt x="2872941" y="180946"/>
                      <a:pt x="2871608" y="179518"/>
                    </a:cubicBezTo>
                    <a:cubicBezTo>
                      <a:pt x="2870179" y="177993"/>
                      <a:pt x="2868750" y="176660"/>
                      <a:pt x="2867321" y="175231"/>
                    </a:cubicBezTo>
                    <a:cubicBezTo>
                      <a:pt x="2865988" y="173707"/>
                      <a:pt x="2864464" y="172374"/>
                      <a:pt x="2863035" y="170945"/>
                    </a:cubicBezTo>
                    <a:cubicBezTo>
                      <a:pt x="2862273" y="170183"/>
                      <a:pt x="2861511" y="169326"/>
                      <a:pt x="2860749" y="168564"/>
                    </a:cubicBezTo>
                    <a:cubicBezTo>
                      <a:pt x="2785026" y="81886"/>
                      <a:pt x="2668535" y="58931"/>
                      <a:pt x="2605003" y="60931"/>
                    </a:cubicBezTo>
                    <a:cubicBezTo>
                      <a:pt x="2516611" y="62646"/>
                      <a:pt x="2355353" y="91602"/>
                      <a:pt x="2259436" y="263718"/>
                    </a:cubicBezTo>
                    <a:cubicBezTo>
                      <a:pt x="2258579" y="264862"/>
                      <a:pt x="2257817" y="266100"/>
                      <a:pt x="2257055" y="267243"/>
                    </a:cubicBezTo>
                    <a:cubicBezTo>
                      <a:pt x="2253340" y="230095"/>
                      <a:pt x="2245911" y="211045"/>
                      <a:pt x="2233242" y="199711"/>
                    </a:cubicBezTo>
                    <a:cubicBezTo>
                      <a:pt x="2231909" y="198186"/>
                      <a:pt x="2230480" y="196758"/>
                      <a:pt x="2229051" y="195424"/>
                    </a:cubicBezTo>
                    <a:cubicBezTo>
                      <a:pt x="2227718" y="193900"/>
                      <a:pt x="2226289" y="192472"/>
                      <a:pt x="2224765" y="191138"/>
                    </a:cubicBezTo>
                    <a:cubicBezTo>
                      <a:pt x="2223431" y="189614"/>
                      <a:pt x="2222003" y="188185"/>
                      <a:pt x="2220479" y="186852"/>
                    </a:cubicBezTo>
                    <a:cubicBezTo>
                      <a:pt x="2219145" y="185328"/>
                      <a:pt x="2217716" y="183899"/>
                      <a:pt x="2216193" y="182566"/>
                    </a:cubicBezTo>
                    <a:cubicBezTo>
                      <a:pt x="2214859" y="181041"/>
                      <a:pt x="2213430" y="179613"/>
                      <a:pt x="2211906" y="178279"/>
                    </a:cubicBezTo>
                    <a:cubicBezTo>
                      <a:pt x="2210573" y="176755"/>
                      <a:pt x="2209144" y="175326"/>
                      <a:pt x="2207715" y="173993"/>
                    </a:cubicBezTo>
                    <a:cubicBezTo>
                      <a:pt x="2206382" y="172469"/>
                      <a:pt x="2204953" y="171040"/>
                      <a:pt x="2203429" y="169707"/>
                    </a:cubicBezTo>
                    <a:cubicBezTo>
                      <a:pt x="2202095" y="168183"/>
                      <a:pt x="2200667" y="166754"/>
                      <a:pt x="2199143" y="165420"/>
                    </a:cubicBezTo>
                    <a:cubicBezTo>
                      <a:pt x="2197809" y="163897"/>
                      <a:pt x="2196380" y="162468"/>
                      <a:pt x="2194856" y="161134"/>
                    </a:cubicBezTo>
                    <a:cubicBezTo>
                      <a:pt x="2193523" y="159610"/>
                      <a:pt x="2192094" y="158182"/>
                      <a:pt x="2190570" y="156848"/>
                    </a:cubicBezTo>
                    <a:cubicBezTo>
                      <a:pt x="2189237" y="155324"/>
                      <a:pt x="2187808" y="153895"/>
                      <a:pt x="2186284" y="152562"/>
                    </a:cubicBezTo>
                    <a:cubicBezTo>
                      <a:pt x="2184951" y="151038"/>
                      <a:pt x="2183522" y="149609"/>
                      <a:pt x="2182093" y="148276"/>
                    </a:cubicBezTo>
                    <a:cubicBezTo>
                      <a:pt x="2180760" y="146751"/>
                      <a:pt x="2179331" y="145323"/>
                      <a:pt x="2177807" y="143989"/>
                    </a:cubicBezTo>
                    <a:cubicBezTo>
                      <a:pt x="2176473" y="142465"/>
                      <a:pt x="2175044" y="141036"/>
                      <a:pt x="2173520" y="139703"/>
                    </a:cubicBezTo>
                    <a:cubicBezTo>
                      <a:pt x="2172187" y="138179"/>
                      <a:pt x="2170758" y="136750"/>
                      <a:pt x="2169329" y="135417"/>
                    </a:cubicBezTo>
                    <a:cubicBezTo>
                      <a:pt x="2164186" y="129511"/>
                      <a:pt x="2157995" y="125320"/>
                      <a:pt x="2150565" y="122082"/>
                    </a:cubicBezTo>
                    <a:cubicBezTo>
                      <a:pt x="2143326" y="118843"/>
                      <a:pt x="2135325" y="117605"/>
                      <a:pt x="2127419" y="118272"/>
                    </a:cubicBezTo>
                    <a:cubicBezTo>
                      <a:pt x="2069031" y="123511"/>
                      <a:pt x="2009881" y="129797"/>
                      <a:pt x="1951683" y="136560"/>
                    </a:cubicBezTo>
                    <a:cubicBezTo>
                      <a:pt x="1927490" y="139417"/>
                      <a:pt x="1863196" y="146942"/>
                      <a:pt x="1865387" y="206854"/>
                    </a:cubicBezTo>
                    <a:cubicBezTo>
                      <a:pt x="1865577" y="213522"/>
                      <a:pt x="1865577" y="220094"/>
                      <a:pt x="1865768" y="226666"/>
                    </a:cubicBezTo>
                    <a:cubicBezTo>
                      <a:pt x="1865006" y="225809"/>
                      <a:pt x="1864053" y="225047"/>
                      <a:pt x="1863196" y="224190"/>
                    </a:cubicBezTo>
                    <a:cubicBezTo>
                      <a:pt x="1861862" y="222666"/>
                      <a:pt x="1860434" y="221332"/>
                      <a:pt x="1858910" y="219903"/>
                    </a:cubicBezTo>
                    <a:cubicBezTo>
                      <a:pt x="1857576" y="218380"/>
                      <a:pt x="1856147" y="217046"/>
                      <a:pt x="1854719" y="215617"/>
                    </a:cubicBezTo>
                    <a:cubicBezTo>
                      <a:pt x="1853385" y="214093"/>
                      <a:pt x="1851956" y="212760"/>
                      <a:pt x="1850432" y="211331"/>
                    </a:cubicBezTo>
                    <a:cubicBezTo>
                      <a:pt x="1849099" y="209807"/>
                      <a:pt x="1847670" y="208474"/>
                      <a:pt x="1846146" y="207045"/>
                    </a:cubicBezTo>
                    <a:cubicBezTo>
                      <a:pt x="1844813" y="205521"/>
                      <a:pt x="1843384" y="204187"/>
                      <a:pt x="1841860" y="202759"/>
                    </a:cubicBezTo>
                    <a:cubicBezTo>
                      <a:pt x="1840526" y="201234"/>
                      <a:pt x="1839098" y="199901"/>
                      <a:pt x="1837574" y="198472"/>
                    </a:cubicBezTo>
                    <a:cubicBezTo>
                      <a:pt x="1836240" y="196948"/>
                      <a:pt x="1834811" y="195615"/>
                      <a:pt x="1833287" y="194186"/>
                    </a:cubicBezTo>
                    <a:cubicBezTo>
                      <a:pt x="1831954" y="192662"/>
                      <a:pt x="1830525" y="191328"/>
                      <a:pt x="1829096" y="189900"/>
                    </a:cubicBezTo>
                    <a:cubicBezTo>
                      <a:pt x="1827763" y="188376"/>
                      <a:pt x="1826334" y="187042"/>
                      <a:pt x="1824810" y="185614"/>
                    </a:cubicBezTo>
                    <a:cubicBezTo>
                      <a:pt x="1823477" y="184089"/>
                      <a:pt x="1822048" y="182756"/>
                      <a:pt x="1820524" y="181327"/>
                    </a:cubicBezTo>
                    <a:cubicBezTo>
                      <a:pt x="1819286" y="179899"/>
                      <a:pt x="1817857" y="178470"/>
                      <a:pt x="1816333" y="177136"/>
                    </a:cubicBezTo>
                    <a:cubicBezTo>
                      <a:pt x="1809094" y="168754"/>
                      <a:pt x="1799093" y="162182"/>
                      <a:pt x="1786043" y="157610"/>
                    </a:cubicBezTo>
                    <a:cubicBezTo>
                      <a:pt x="1778900" y="155038"/>
                      <a:pt x="1771280" y="154372"/>
                      <a:pt x="1763755" y="155419"/>
                    </a:cubicBezTo>
                    <a:cubicBezTo>
                      <a:pt x="1735180" y="159610"/>
                      <a:pt x="1706605" y="163992"/>
                      <a:pt x="1678030" y="168564"/>
                    </a:cubicBezTo>
                    <a:cubicBezTo>
                      <a:pt x="1631738" y="175993"/>
                      <a:pt x="1585066" y="186090"/>
                      <a:pt x="1539822" y="195805"/>
                    </a:cubicBezTo>
                    <a:cubicBezTo>
                      <a:pt x="1517629" y="200568"/>
                      <a:pt x="1495721" y="205330"/>
                      <a:pt x="1474290" y="209616"/>
                    </a:cubicBezTo>
                    <a:cubicBezTo>
                      <a:pt x="1469242" y="208855"/>
                      <a:pt x="1463908" y="208950"/>
                      <a:pt x="1458764" y="209997"/>
                    </a:cubicBezTo>
                    <a:cubicBezTo>
                      <a:pt x="1431428" y="215332"/>
                      <a:pt x="1415711" y="236763"/>
                      <a:pt x="1411997" y="273720"/>
                    </a:cubicBezTo>
                    <a:lnTo>
                      <a:pt x="1411711" y="276387"/>
                    </a:lnTo>
                    <a:cubicBezTo>
                      <a:pt x="1411330" y="279625"/>
                      <a:pt x="1411330" y="282959"/>
                      <a:pt x="1411711" y="286197"/>
                    </a:cubicBezTo>
                    <a:lnTo>
                      <a:pt x="1425998" y="426215"/>
                    </a:lnTo>
                    <a:cubicBezTo>
                      <a:pt x="1431999" y="500891"/>
                      <a:pt x="1439048" y="578234"/>
                      <a:pt x="1446287" y="655577"/>
                    </a:cubicBezTo>
                    <a:cubicBezTo>
                      <a:pt x="1413997" y="573281"/>
                      <a:pt x="1381040" y="492033"/>
                      <a:pt x="1348179" y="414023"/>
                    </a:cubicBezTo>
                    <a:cubicBezTo>
                      <a:pt x="1347131" y="411547"/>
                      <a:pt x="1345893" y="409261"/>
                      <a:pt x="1344464" y="406974"/>
                    </a:cubicBezTo>
                    <a:lnTo>
                      <a:pt x="1340845" y="401450"/>
                    </a:lnTo>
                    <a:cubicBezTo>
                      <a:pt x="1339130" y="398878"/>
                      <a:pt x="1337035" y="395545"/>
                      <a:pt x="1335606" y="393259"/>
                    </a:cubicBezTo>
                    <a:lnTo>
                      <a:pt x="1334273" y="383353"/>
                    </a:lnTo>
                    <a:cubicBezTo>
                      <a:pt x="1333320" y="376114"/>
                      <a:pt x="1330558" y="369255"/>
                      <a:pt x="1326462" y="363160"/>
                    </a:cubicBezTo>
                    <a:cubicBezTo>
                      <a:pt x="1323795" y="359349"/>
                      <a:pt x="1320842" y="356206"/>
                      <a:pt x="1317699" y="353349"/>
                    </a:cubicBezTo>
                    <a:cubicBezTo>
                      <a:pt x="1316366" y="351825"/>
                      <a:pt x="1314937" y="350396"/>
                      <a:pt x="1313508" y="349062"/>
                    </a:cubicBezTo>
                    <a:cubicBezTo>
                      <a:pt x="1312175" y="347539"/>
                      <a:pt x="1310746" y="346110"/>
                      <a:pt x="1309222" y="344776"/>
                    </a:cubicBezTo>
                    <a:cubicBezTo>
                      <a:pt x="1307888" y="343252"/>
                      <a:pt x="1306364" y="341824"/>
                      <a:pt x="1304936" y="340490"/>
                    </a:cubicBezTo>
                    <a:cubicBezTo>
                      <a:pt x="1303602" y="338966"/>
                      <a:pt x="1302173" y="337537"/>
                      <a:pt x="1300649" y="336204"/>
                    </a:cubicBezTo>
                    <a:cubicBezTo>
                      <a:pt x="1299316" y="334680"/>
                      <a:pt x="1297887" y="333251"/>
                      <a:pt x="1296363" y="331918"/>
                    </a:cubicBezTo>
                    <a:cubicBezTo>
                      <a:pt x="1295030" y="330393"/>
                      <a:pt x="1293601" y="328965"/>
                      <a:pt x="1292172" y="327631"/>
                    </a:cubicBezTo>
                    <a:cubicBezTo>
                      <a:pt x="1290839" y="326107"/>
                      <a:pt x="1289410" y="324678"/>
                      <a:pt x="1287886" y="323345"/>
                    </a:cubicBezTo>
                    <a:cubicBezTo>
                      <a:pt x="1286552" y="321821"/>
                      <a:pt x="1285124" y="320392"/>
                      <a:pt x="1283600" y="319059"/>
                    </a:cubicBezTo>
                    <a:cubicBezTo>
                      <a:pt x="1282266" y="317535"/>
                      <a:pt x="1280837" y="316106"/>
                      <a:pt x="1279313" y="314772"/>
                    </a:cubicBezTo>
                    <a:cubicBezTo>
                      <a:pt x="1277980" y="313249"/>
                      <a:pt x="1276551" y="311820"/>
                      <a:pt x="1275027" y="310486"/>
                    </a:cubicBezTo>
                    <a:cubicBezTo>
                      <a:pt x="1273694" y="308962"/>
                      <a:pt x="1272265" y="307534"/>
                      <a:pt x="1270741" y="306200"/>
                    </a:cubicBezTo>
                    <a:cubicBezTo>
                      <a:pt x="1269407" y="304676"/>
                      <a:pt x="1267979" y="303247"/>
                      <a:pt x="1266550" y="301914"/>
                    </a:cubicBezTo>
                    <a:cubicBezTo>
                      <a:pt x="1265216" y="300390"/>
                      <a:pt x="1263788" y="298961"/>
                      <a:pt x="1262264" y="297628"/>
                    </a:cubicBezTo>
                    <a:cubicBezTo>
                      <a:pt x="1260930" y="296103"/>
                      <a:pt x="1259501" y="294675"/>
                      <a:pt x="1257977" y="293341"/>
                    </a:cubicBezTo>
                    <a:cubicBezTo>
                      <a:pt x="1256644" y="291817"/>
                      <a:pt x="1255215" y="290389"/>
                      <a:pt x="1253786" y="289055"/>
                    </a:cubicBezTo>
                    <a:cubicBezTo>
                      <a:pt x="1224735" y="256003"/>
                      <a:pt x="1170919" y="269243"/>
                      <a:pt x="1131485" y="278959"/>
                    </a:cubicBezTo>
                    <a:cubicBezTo>
                      <a:pt x="1041474" y="300295"/>
                      <a:pt x="950796" y="323821"/>
                      <a:pt x="862118" y="348872"/>
                    </a:cubicBezTo>
                    <a:cubicBezTo>
                      <a:pt x="849736" y="352396"/>
                      <a:pt x="839449" y="360778"/>
                      <a:pt x="833543" y="372113"/>
                    </a:cubicBezTo>
                    <a:cubicBezTo>
                      <a:pt x="827924" y="382876"/>
                      <a:pt x="826114" y="389734"/>
                      <a:pt x="824018" y="397545"/>
                    </a:cubicBezTo>
                    <a:lnTo>
                      <a:pt x="823161" y="400688"/>
                    </a:lnTo>
                    <a:cubicBezTo>
                      <a:pt x="822399" y="403545"/>
                      <a:pt x="821923" y="406498"/>
                      <a:pt x="821637" y="409451"/>
                    </a:cubicBezTo>
                    <a:lnTo>
                      <a:pt x="817637" y="468982"/>
                    </a:lnTo>
                    <a:cubicBezTo>
                      <a:pt x="814874" y="510035"/>
                      <a:pt x="812112" y="550802"/>
                      <a:pt x="809064" y="590902"/>
                    </a:cubicBezTo>
                    <a:cubicBezTo>
                      <a:pt x="808683" y="592903"/>
                      <a:pt x="808397" y="594808"/>
                      <a:pt x="808302" y="596903"/>
                    </a:cubicBezTo>
                    <a:cubicBezTo>
                      <a:pt x="805254" y="643099"/>
                      <a:pt x="802778" y="688915"/>
                      <a:pt x="800682" y="734349"/>
                    </a:cubicBezTo>
                    <a:cubicBezTo>
                      <a:pt x="799825" y="729967"/>
                      <a:pt x="799158" y="725776"/>
                      <a:pt x="798110" y="721300"/>
                    </a:cubicBezTo>
                    <a:cubicBezTo>
                      <a:pt x="786014" y="670436"/>
                      <a:pt x="763058" y="627954"/>
                      <a:pt x="733245" y="598713"/>
                    </a:cubicBezTo>
                    <a:cubicBezTo>
                      <a:pt x="731816" y="597284"/>
                      <a:pt x="730483" y="595855"/>
                      <a:pt x="729054" y="594427"/>
                    </a:cubicBezTo>
                    <a:cubicBezTo>
                      <a:pt x="727625" y="592998"/>
                      <a:pt x="726197" y="591569"/>
                      <a:pt x="724768" y="590140"/>
                    </a:cubicBezTo>
                    <a:cubicBezTo>
                      <a:pt x="723339" y="588712"/>
                      <a:pt x="721910" y="587283"/>
                      <a:pt x="720482" y="585854"/>
                    </a:cubicBezTo>
                    <a:cubicBezTo>
                      <a:pt x="719053" y="584425"/>
                      <a:pt x="717624" y="582996"/>
                      <a:pt x="716195" y="581568"/>
                    </a:cubicBezTo>
                    <a:cubicBezTo>
                      <a:pt x="714767" y="580139"/>
                      <a:pt x="713338" y="578710"/>
                      <a:pt x="711909" y="577282"/>
                    </a:cubicBezTo>
                    <a:cubicBezTo>
                      <a:pt x="710480" y="575853"/>
                      <a:pt x="709052" y="574424"/>
                      <a:pt x="707623" y="572995"/>
                    </a:cubicBezTo>
                    <a:cubicBezTo>
                      <a:pt x="706194" y="571566"/>
                      <a:pt x="704765" y="570138"/>
                      <a:pt x="703337" y="568709"/>
                    </a:cubicBezTo>
                    <a:cubicBezTo>
                      <a:pt x="701908" y="567280"/>
                      <a:pt x="700479" y="565852"/>
                      <a:pt x="699050" y="564423"/>
                    </a:cubicBezTo>
                    <a:cubicBezTo>
                      <a:pt x="697622" y="562994"/>
                      <a:pt x="696193" y="561565"/>
                      <a:pt x="694859" y="560137"/>
                    </a:cubicBezTo>
                    <a:cubicBezTo>
                      <a:pt x="693431" y="558708"/>
                      <a:pt x="692002" y="557279"/>
                      <a:pt x="690573" y="555850"/>
                    </a:cubicBezTo>
                    <a:cubicBezTo>
                      <a:pt x="689144" y="554421"/>
                      <a:pt x="687716" y="552993"/>
                      <a:pt x="686287" y="551564"/>
                    </a:cubicBezTo>
                    <a:cubicBezTo>
                      <a:pt x="684858" y="550135"/>
                      <a:pt x="683525" y="548707"/>
                      <a:pt x="682096" y="547278"/>
                    </a:cubicBezTo>
                    <a:cubicBezTo>
                      <a:pt x="680667" y="545849"/>
                      <a:pt x="679238" y="544420"/>
                      <a:pt x="677810" y="542991"/>
                    </a:cubicBezTo>
                    <a:cubicBezTo>
                      <a:pt x="676381" y="541563"/>
                      <a:pt x="674952" y="540134"/>
                      <a:pt x="673619" y="538705"/>
                    </a:cubicBezTo>
                    <a:cubicBezTo>
                      <a:pt x="672190" y="537277"/>
                      <a:pt x="670761" y="535848"/>
                      <a:pt x="669332" y="534419"/>
                    </a:cubicBezTo>
                    <a:cubicBezTo>
                      <a:pt x="651806" y="516036"/>
                      <a:pt x="631709" y="502415"/>
                      <a:pt x="609801" y="494604"/>
                    </a:cubicBezTo>
                    <a:cubicBezTo>
                      <a:pt x="547127" y="469744"/>
                      <a:pt x="475689" y="473078"/>
                      <a:pt x="391488" y="504511"/>
                    </a:cubicBezTo>
                    <a:cubicBezTo>
                      <a:pt x="269378" y="550135"/>
                      <a:pt x="146981" y="599951"/>
                      <a:pt x="27728" y="652720"/>
                    </a:cubicBezTo>
                    <a:cubicBezTo>
                      <a:pt x="5345" y="662625"/>
                      <a:pt x="-5514" y="688057"/>
                      <a:pt x="2773" y="711012"/>
                    </a:cubicBezTo>
                    <a:lnTo>
                      <a:pt x="228230" y="1337091"/>
                    </a:lnTo>
                    <a:cubicBezTo>
                      <a:pt x="231087" y="1344901"/>
                      <a:pt x="235754" y="1351474"/>
                      <a:pt x="241660" y="1356522"/>
                    </a:cubicBezTo>
                    <a:cubicBezTo>
                      <a:pt x="242993" y="1358046"/>
                      <a:pt x="244422" y="1359475"/>
                      <a:pt x="245946" y="1360808"/>
                    </a:cubicBezTo>
                    <a:cubicBezTo>
                      <a:pt x="247280" y="1362332"/>
                      <a:pt x="248708" y="1363761"/>
                      <a:pt x="250232" y="1365094"/>
                    </a:cubicBezTo>
                    <a:cubicBezTo>
                      <a:pt x="251566" y="1366618"/>
                      <a:pt x="252995" y="1368047"/>
                      <a:pt x="254423" y="1369381"/>
                    </a:cubicBezTo>
                    <a:cubicBezTo>
                      <a:pt x="255757" y="1370905"/>
                      <a:pt x="257186" y="1372333"/>
                      <a:pt x="258710" y="1373667"/>
                    </a:cubicBezTo>
                    <a:cubicBezTo>
                      <a:pt x="260043" y="1375191"/>
                      <a:pt x="261472" y="1376620"/>
                      <a:pt x="262996" y="1377953"/>
                    </a:cubicBezTo>
                    <a:cubicBezTo>
                      <a:pt x="264329" y="1379477"/>
                      <a:pt x="265758" y="1380906"/>
                      <a:pt x="267282" y="1382239"/>
                    </a:cubicBezTo>
                    <a:cubicBezTo>
                      <a:pt x="268616" y="1383763"/>
                      <a:pt x="270044" y="1385192"/>
                      <a:pt x="271568" y="1386526"/>
                    </a:cubicBezTo>
                    <a:cubicBezTo>
                      <a:pt x="272902" y="1388050"/>
                      <a:pt x="274331" y="1389478"/>
                      <a:pt x="275855" y="1390812"/>
                    </a:cubicBezTo>
                    <a:cubicBezTo>
                      <a:pt x="277188" y="1392336"/>
                      <a:pt x="278617" y="1393765"/>
                      <a:pt x="280141" y="1395098"/>
                    </a:cubicBezTo>
                    <a:cubicBezTo>
                      <a:pt x="281474" y="1396622"/>
                      <a:pt x="282903" y="1398051"/>
                      <a:pt x="284427" y="1399384"/>
                    </a:cubicBezTo>
                    <a:cubicBezTo>
                      <a:pt x="285761" y="1400908"/>
                      <a:pt x="287189" y="1402337"/>
                      <a:pt x="288713" y="1403671"/>
                    </a:cubicBezTo>
                    <a:cubicBezTo>
                      <a:pt x="290047" y="1405195"/>
                      <a:pt x="291476" y="1406623"/>
                      <a:pt x="293000" y="1407957"/>
                    </a:cubicBezTo>
                    <a:cubicBezTo>
                      <a:pt x="294333" y="1409481"/>
                      <a:pt x="295762" y="1410910"/>
                      <a:pt x="297286" y="1412243"/>
                    </a:cubicBezTo>
                    <a:cubicBezTo>
                      <a:pt x="298619" y="1413767"/>
                      <a:pt x="300048" y="1415196"/>
                      <a:pt x="301572" y="1416529"/>
                    </a:cubicBezTo>
                    <a:cubicBezTo>
                      <a:pt x="302906" y="1418053"/>
                      <a:pt x="304334" y="1419482"/>
                      <a:pt x="305858" y="1420816"/>
                    </a:cubicBezTo>
                    <a:cubicBezTo>
                      <a:pt x="315574" y="1431674"/>
                      <a:pt x="329957" y="1437580"/>
                      <a:pt x="344720" y="1436151"/>
                    </a:cubicBezTo>
                    <a:cubicBezTo>
                      <a:pt x="347292" y="1435865"/>
                      <a:pt x="349769" y="1435484"/>
                      <a:pt x="352340" y="1434817"/>
                    </a:cubicBezTo>
                    <a:cubicBezTo>
                      <a:pt x="487310" y="1398908"/>
                      <a:pt x="625232" y="1367571"/>
                      <a:pt x="762201" y="1341663"/>
                    </a:cubicBezTo>
                    <a:cubicBezTo>
                      <a:pt x="772298" y="1339758"/>
                      <a:pt x="781442" y="1334519"/>
                      <a:pt x="788204" y="1326899"/>
                    </a:cubicBezTo>
                    <a:lnTo>
                      <a:pt x="814970" y="1296991"/>
                    </a:lnTo>
                    <a:cubicBezTo>
                      <a:pt x="824495" y="1289847"/>
                      <a:pt x="832972" y="1281655"/>
                      <a:pt x="840878" y="1273083"/>
                    </a:cubicBezTo>
                    <a:cubicBezTo>
                      <a:pt x="840878" y="1273083"/>
                      <a:pt x="840878" y="1273083"/>
                      <a:pt x="840878" y="1273083"/>
                    </a:cubicBezTo>
                    <a:cubicBezTo>
                      <a:pt x="842211" y="1274607"/>
                      <a:pt x="843640" y="1276036"/>
                      <a:pt x="845164" y="1277369"/>
                    </a:cubicBezTo>
                    <a:cubicBezTo>
                      <a:pt x="846497" y="1278893"/>
                      <a:pt x="847926" y="1280322"/>
                      <a:pt x="849450" y="1281655"/>
                    </a:cubicBezTo>
                    <a:cubicBezTo>
                      <a:pt x="850784" y="1283179"/>
                      <a:pt x="852212" y="1284608"/>
                      <a:pt x="853736" y="1285942"/>
                    </a:cubicBezTo>
                    <a:cubicBezTo>
                      <a:pt x="855070" y="1287466"/>
                      <a:pt x="856499" y="1288894"/>
                      <a:pt x="857927" y="1290228"/>
                    </a:cubicBezTo>
                    <a:cubicBezTo>
                      <a:pt x="859261" y="1291752"/>
                      <a:pt x="860690" y="1293181"/>
                      <a:pt x="862214" y="1294514"/>
                    </a:cubicBezTo>
                    <a:cubicBezTo>
                      <a:pt x="863547" y="1296038"/>
                      <a:pt x="864976" y="1297467"/>
                      <a:pt x="866500" y="1298800"/>
                    </a:cubicBezTo>
                    <a:cubicBezTo>
                      <a:pt x="867833" y="1300324"/>
                      <a:pt x="869262" y="1301753"/>
                      <a:pt x="870786" y="1303087"/>
                    </a:cubicBezTo>
                    <a:cubicBezTo>
                      <a:pt x="880406" y="1314136"/>
                      <a:pt x="894884" y="1320422"/>
                      <a:pt x="910124" y="1318993"/>
                    </a:cubicBezTo>
                    <a:cubicBezTo>
                      <a:pt x="911172" y="1318898"/>
                      <a:pt x="912220" y="1318803"/>
                      <a:pt x="913172" y="1318612"/>
                    </a:cubicBezTo>
                    <a:cubicBezTo>
                      <a:pt x="976133" y="1308421"/>
                      <a:pt x="1039760" y="1299277"/>
                      <a:pt x="1102244" y="1291276"/>
                    </a:cubicBezTo>
                    <a:cubicBezTo>
                      <a:pt x="1194731" y="1279750"/>
                      <a:pt x="1190540" y="1197550"/>
                      <a:pt x="1188254" y="1153354"/>
                    </a:cubicBezTo>
                    <a:cubicBezTo>
                      <a:pt x="1197970" y="1152020"/>
                      <a:pt x="1207685" y="1150877"/>
                      <a:pt x="1217496" y="1149544"/>
                    </a:cubicBezTo>
                    <a:cubicBezTo>
                      <a:pt x="1221497" y="1159831"/>
                      <a:pt x="1227021" y="1167641"/>
                      <a:pt x="1233403" y="1173451"/>
                    </a:cubicBezTo>
                    <a:cubicBezTo>
                      <a:pt x="1234546" y="1174690"/>
                      <a:pt x="1235784" y="1175642"/>
                      <a:pt x="1236927" y="1176785"/>
                    </a:cubicBezTo>
                    <a:cubicBezTo>
                      <a:pt x="1238261" y="1178309"/>
                      <a:pt x="1239689" y="1179738"/>
                      <a:pt x="1241213" y="1181071"/>
                    </a:cubicBezTo>
                    <a:cubicBezTo>
                      <a:pt x="1242547" y="1182691"/>
                      <a:pt x="1243976" y="1184024"/>
                      <a:pt x="1245500" y="1185358"/>
                    </a:cubicBezTo>
                    <a:cubicBezTo>
                      <a:pt x="1246833" y="1186977"/>
                      <a:pt x="1248262" y="1188310"/>
                      <a:pt x="1249786" y="1189644"/>
                    </a:cubicBezTo>
                    <a:cubicBezTo>
                      <a:pt x="1251119" y="1191168"/>
                      <a:pt x="1252548" y="1192501"/>
                      <a:pt x="1254072" y="1193930"/>
                    </a:cubicBezTo>
                    <a:cubicBezTo>
                      <a:pt x="1255406" y="1195454"/>
                      <a:pt x="1256834" y="1196788"/>
                      <a:pt x="1258263" y="1198216"/>
                    </a:cubicBezTo>
                    <a:cubicBezTo>
                      <a:pt x="1259597" y="1199836"/>
                      <a:pt x="1261025" y="1201169"/>
                      <a:pt x="1262549" y="1202503"/>
                    </a:cubicBezTo>
                    <a:cubicBezTo>
                      <a:pt x="1263883" y="1204122"/>
                      <a:pt x="1265312" y="1205455"/>
                      <a:pt x="1266836" y="1206789"/>
                    </a:cubicBezTo>
                    <a:cubicBezTo>
                      <a:pt x="1268169" y="1208408"/>
                      <a:pt x="1269598" y="1209742"/>
                      <a:pt x="1271027" y="1211075"/>
                    </a:cubicBezTo>
                    <a:cubicBezTo>
                      <a:pt x="1272360" y="1212694"/>
                      <a:pt x="1273884" y="1213933"/>
                      <a:pt x="1275313" y="1215361"/>
                    </a:cubicBezTo>
                    <a:cubicBezTo>
                      <a:pt x="1276646" y="1216981"/>
                      <a:pt x="1278075" y="1218314"/>
                      <a:pt x="1279504" y="1219648"/>
                    </a:cubicBezTo>
                    <a:cubicBezTo>
                      <a:pt x="1280837" y="1221267"/>
                      <a:pt x="1282266" y="1222600"/>
                      <a:pt x="1283790" y="1223934"/>
                    </a:cubicBezTo>
                    <a:cubicBezTo>
                      <a:pt x="1285124" y="1225553"/>
                      <a:pt x="1286552" y="1226887"/>
                      <a:pt x="1288076" y="1228220"/>
                    </a:cubicBezTo>
                    <a:cubicBezTo>
                      <a:pt x="1289410" y="1229839"/>
                      <a:pt x="1290839" y="1231078"/>
                      <a:pt x="1292267" y="1232506"/>
                    </a:cubicBezTo>
                    <a:cubicBezTo>
                      <a:pt x="1293410" y="1233745"/>
                      <a:pt x="1294458" y="1234888"/>
                      <a:pt x="1295696" y="1236031"/>
                    </a:cubicBezTo>
                    <a:cubicBezTo>
                      <a:pt x="1312651" y="1256605"/>
                      <a:pt x="1338368" y="1259271"/>
                      <a:pt x="1349703" y="1260415"/>
                    </a:cubicBezTo>
                    <a:lnTo>
                      <a:pt x="1351703" y="1260605"/>
                    </a:lnTo>
                    <a:cubicBezTo>
                      <a:pt x="1354466" y="1260891"/>
                      <a:pt x="1357323" y="1260891"/>
                      <a:pt x="1360181" y="1260605"/>
                    </a:cubicBezTo>
                    <a:cubicBezTo>
                      <a:pt x="1427713" y="1254985"/>
                      <a:pt x="1496388" y="1250509"/>
                      <a:pt x="1564206" y="1247270"/>
                    </a:cubicBezTo>
                    <a:cubicBezTo>
                      <a:pt x="1570778" y="1246984"/>
                      <a:pt x="1584971" y="1246127"/>
                      <a:pt x="1598877" y="1238888"/>
                    </a:cubicBezTo>
                    <a:cubicBezTo>
                      <a:pt x="1606973" y="1244508"/>
                      <a:pt x="1616689" y="1247651"/>
                      <a:pt x="1626881" y="1247270"/>
                    </a:cubicBezTo>
                    <a:cubicBezTo>
                      <a:pt x="1686983" y="1245079"/>
                      <a:pt x="1747943" y="1243841"/>
                      <a:pt x="1808046" y="1243555"/>
                    </a:cubicBezTo>
                    <a:cubicBezTo>
                      <a:pt x="1813571" y="1243555"/>
                      <a:pt x="1819095" y="1242508"/>
                      <a:pt x="1824334" y="1240507"/>
                    </a:cubicBezTo>
                    <a:cubicBezTo>
                      <a:pt x="1855290" y="1228792"/>
                      <a:pt x="1866434" y="1207932"/>
                      <a:pt x="1870149" y="1188025"/>
                    </a:cubicBezTo>
                    <a:cubicBezTo>
                      <a:pt x="1870340" y="1188120"/>
                      <a:pt x="1870435" y="1188310"/>
                      <a:pt x="1870625" y="1188406"/>
                    </a:cubicBezTo>
                    <a:cubicBezTo>
                      <a:pt x="1872054" y="1190025"/>
                      <a:pt x="1873388" y="1191358"/>
                      <a:pt x="1874816" y="1192692"/>
                    </a:cubicBezTo>
                    <a:cubicBezTo>
                      <a:pt x="1876245" y="1194311"/>
                      <a:pt x="1877579" y="1195645"/>
                      <a:pt x="1879103" y="1196978"/>
                    </a:cubicBezTo>
                    <a:cubicBezTo>
                      <a:pt x="1880531" y="1198597"/>
                      <a:pt x="1881865" y="1199931"/>
                      <a:pt x="1883389" y="1201264"/>
                    </a:cubicBezTo>
                    <a:cubicBezTo>
                      <a:pt x="1884818" y="1202884"/>
                      <a:pt x="1886151" y="1204217"/>
                      <a:pt x="1887580" y="1205551"/>
                    </a:cubicBezTo>
                    <a:cubicBezTo>
                      <a:pt x="1889009" y="1207170"/>
                      <a:pt x="1890437" y="1208503"/>
                      <a:pt x="1891866" y="1209837"/>
                    </a:cubicBezTo>
                    <a:cubicBezTo>
                      <a:pt x="1893295" y="1211456"/>
                      <a:pt x="1894724" y="1212790"/>
                      <a:pt x="1896152" y="1214123"/>
                    </a:cubicBezTo>
                    <a:cubicBezTo>
                      <a:pt x="1897581" y="1215742"/>
                      <a:pt x="1899010" y="1217076"/>
                      <a:pt x="1900439" y="1218409"/>
                    </a:cubicBezTo>
                    <a:cubicBezTo>
                      <a:pt x="1901867" y="1220029"/>
                      <a:pt x="1903201" y="1221362"/>
                      <a:pt x="1904725" y="1222696"/>
                    </a:cubicBezTo>
                    <a:cubicBezTo>
                      <a:pt x="1911297" y="1230125"/>
                      <a:pt x="1918155" y="1234030"/>
                      <a:pt x="1926061" y="1236697"/>
                    </a:cubicBezTo>
                    <a:cubicBezTo>
                      <a:pt x="1930538" y="1238221"/>
                      <a:pt x="1935205" y="1238983"/>
                      <a:pt x="1939872" y="1239079"/>
                    </a:cubicBezTo>
                    <a:cubicBezTo>
                      <a:pt x="2021692" y="1240507"/>
                      <a:pt x="2104464" y="1243746"/>
                      <a:pt x="2185808" y="1248604"/>
                    </a:cubicBezTo>
                    <a:cubicBezTo>
                      <a:pt x="2190475" y="1248889"/>
                      <a:pt x="2194952" y="1248794"/>
                      <a:pt x="2199143" y="1248413"/>
                    </a:cubicBezTo>
                    <a:cubicBezTo>
                      <a:pt x="2233623" y="1245175"/>
                      <a:pt x="2256864" y="1220314"/>
                      <a:pt x="2259722" y="1182310"/>
                    </a:cubicBezTo>
                    <a:cubicBezTo>
                      <a:pt x="2259722" y="1181167"/>
                      <a:pt x="2259912" y="1179928"/>
                      <a:pt x="2259817" y="1178785"/>
                    </a:cubicBezTo>
                    <a:lnTo>
                      <a:pt x="2259627" y="1064962"/>
                    </a:lnTo>
                    <a:cubicBezTo>
                      <a:pt x="2264484" y="1072486"/>
                      <a:pt x="2269247" y="1080011"/>
                      <a:pt x="2274104" y="1087631"/>
                    </a:cubicBezTo>
                    <a:cubicBezTo>
                      <a:pt x="2274390" y="1088107"/>
                      <a:pt x="2274676" y="1088584"/>
                      <a:pt x="2275057" y="1089060"/>
                    </a:cubicBezTo>
                    <a:cubicBezTo>
                      <a:pt x="2293440" y="1116016"/>
                      <a:pt x="2312871" y="1138113"/>
                      <a:pt x="2332588" y="1156592"/>
                    </a:cubicBezTo>
                    <a:cubicBezTo>
                      <a:pt x="2333350" y="1157354"/>
                      <a:pt x="2334112" y="1158116"/>
                      <a:pt x="2334874" y="1158878"/>
                    </a:cubicBezTo>
                    <a:cubicBezTo>
                      <a:pt x="2336303" y="1160307"/>
                      <a:pt x="2337731" y="1161831"/>
                      <a:pt x="2339160" y="1163164"/>
                    </a:cubicBezTo>
                    <a:cubicBezTo>
                      <a:pt x="2340589" y="1164593"/>
                      <a:pt x="2342018" y="1166117"/>
                      <a:pt x="2343351" y="1167451"/>
                    </a:cubicBezTo>
                    <a:cubicBezTo>
                      <a:pt x="2344780" y="1168879"/>
                      <a:pt x="2346209" y="1170403"/>
                      <a:pt x="2347637" y="1171737"/>
                    </a:cubicBezTo>
                    <a:cubicBezTo>
                      <a:pt x="2349066" y="1173166"/>
                      <a:pt x="2350495" y="1174690"/>
                      <a:pt x="2351924" y="1176023"/>
                    </a:cubicBezTo>
                    <a:cubicBezTo>
                      <a:pt x="2353353" y="1177452"/>
                      <a:pt x="2354781" y="1178976"/>
                      <a:pt x="2356115" y="1180309"/>
                    </a:cubicBezTo>
                    <a:cubicBezTo>
                      <a:pt x="2357544" y="1181738"/>
                      <a:pt x="2358972" y="1183262"/>
                      <a:pt x="2360401" y="1184596"/>
                    </a:cubicBezTo>
                    <a:cubicBezTo>
                      <a:pt x="2361830" y="1185929"/>
                      <a:pt x="2363258" y="1187453"/>
                      <a:pt x="2364687" y="1188882"/>
                    </a:cubicBezTo>
                    <a:cubicBezTo>
                      <a:pt x="2366116" y="1190311"/>
                      <a:pt x="2367545" y="1191835"/>
                      <a:pt x="2368973" y="1193168"/>
                    </a:cubicBezTo>
                    <a:cubicBezTo>
                      <a:pt x="2370402" y="1194597"/>
                      <a:pt x="2371831" y="1196121"/>
                      <a:pt x="2373164" y="1197454"/>
                    </a:cubicBezTo>
                    <a:cubicBezTo>
                      <a:pt x="2374593" y="1198883"/>
                      <a:pt x="2376022" y="1200407"/>
                      <a:pt x="2377451" y="1201741"/>
                    </a:cubicBezTo>
                    <a:cubicBezTo>
                      <a:pt x="2378879" y="1203169"/>
                      <a:pt x="2380213" y="1204693"/>
                      <a:pt x="2381642" y="1206027"/>
                    </a:cubicBezTo>
                    <a:cubicBezTo>
                      <a:pt x="2382880" y="1207265"/>
                      <a:pt x="2384118" y="1208599"/>
                      <a:pt x="2385356" y="1209837"/>
                    </a:cubicBezTo>
                    <a:cubicBezTo>
                      <a:pt x="2470129" y="1298991"/>
                      <a:pt x="2564141" y="1312421"/>
                      <a:pt x="2618338" y="1320041"/>
                    </a:cubicBezTo>
                    <a:cubicBezTo>
                      <a:pt x="2618624" y="1320041"/>
                      <a:pt x="2618814" y="1320041"/>
                      <a:pt x="2619100" y="1320136"/>
                    </a:cubicBezTo>
                    <a:cubicBezTo>
                      <a:pt x="2620529" y="1320327"/>
                      <a:pt x="2691871" y="1328233"/>
                      <a:pt x="2766928" y="1321184"/>
                    </a:cubicBezTo>
                    <a:cubicBezTo>
                      <a:pt x="2799313" y="1318136"/>
                      <a:pt x="2832269" y="1312135"/>
                      <a:pt x="2860654" y="1301658"/>
                    </a:cubicBezTo>
                    <a:cubicBezTo>
                      <a:pt x="2860940" y="1302134"/>
                      <a:pt x="2861130" y="1302610"/>
                      <a:pt x="2861321" y="1302991"/>
                    </a:cubicBezTo>
                    <a:cubicBezTo>
                      <a:pt x="2860940" y="1317374"/>
                      <a:pt x="2867321" y="1330804"/>
                      <a:pt x="2877799" y="1339758"/>
                    </a:cubicBezTo>
                    <a:cubicBezTo>
                      <a:pt x="2879132" y="1341282"/>
                      <a:pt x="2880466" y="1342711"/>
                      <a:pt x="2881990" y="1344044"/>
                    </a:cubicBezTo>
                    <a:cubicBezTo>
                      <a:pt x="2883323" y="1345568"/>
                      <a:pt x="2884657" y="1346997"/>
                      <a:pt x="2886276" y="1348330"/>
                    </a:cubicBezTo>
                    <a:cubicBezTo>
                      <a:pt x="2887610" y="1349854"/>
                      <a:pt x="2888943" y="1351283"/>
                      <a:pt x="2890467" y="1352617"/>
                    </a:cubicBezTo>
                    <a:cubicBezTo>
                      <a:pt x="2891801" y="1354141"/>
                      <a:pt x="2893229" y="1355569"/>
                      <a:pt x="2894753" y="1356903"/>
                    </a:cubicBezTo>
                    <a:cubicBezTo>
                      <a:pt x="2896087" y="1358427"/>
                      <a:pt x="2897420" y="1359856"/>
                      <a:pt x="2899040" y="1361189"/>
                    </a:cubicBezTo>
                    <a:cubicBezTo>
                      <a:pt x="2900373" y="1362713"/>
                      <a:pt x="2901707" y="1364142"/>
                      <a:pt x="2903326" y="1365475"/>
                    </a:cubicBezTo>
                    <a:cubicBezTo>
                      <a:pt x="2904660" y="1366999"/>
                      <a:pt x="2905993" y="1368428"/>
                      <a:pt x="2907612" y="1369762"/>
                    </a:cubicBezTo>
                    <a:cubicBezTo>
                      <a:pt x="2908946" y="1371286"/>
                      <a:pt x="2910279" y="1372714"/>
                      <a:pt x="2911803" y="1374048"/>
                    </a:cubicBezTo>
                    <a:cubicBezTo>
                      <a:pt x="2913137" y="1375572"/>
                      <a:pt x="2914565" y="1377001"/>
                      <a:pt x="2916089" y="1378334"/>
                    </a:cubicBezTo>
                    <a:cubicBezTo>
                      <a:pt x="2917423" y="1379858"/>
                      <a:pt x="2918756" y="1381287"/>
                      <a:pt x="2920376" y="1382620"/>
                    </a:cubicBezTo>
                    <a:cubicBezTo>
                      <a:pt x="2921709" y="1384144"/>
                      <a:pt x="2923138" y="1385573"/>
                      <a:pt x="2924662" y="1386907"/>
                    </a:cubicBezTo>
                    <a:cubicBezTo>
                      <a:pt x="2925995" y="1388431"/>
                      <a:pt x="2927329" y="1389859"/>
                      <a:pt x="2928853" y="1391193"/>
                    </a:cubicBezTo>
                    <a:cubicBezTo>
                      <a:pt x="2930186" y="1392621"/>
                      <a:pt x="2931615" y="1394146"/>
                      <a:pt x="2933139" y="1395479"/>
                    </a:cubicBezTo>
                    <a:cubicBezTo>
                      <a:pt x="2934473" y="1397003"/>
                      <a:pt x="2935806" y="1398432"/>
                      <a:pt x="2937330" y="1399765"/>
                    </a:cubicBezTo>
                    <a:cubicBezTo>
                      <a:pt x="2938664" y="1401289"/>
                      <a:pt x="2939997" y="1402718"/>
                      <a:pt x="2941616" y="1404052"/>
                    </a:cubicBezTo>
                    <a:cubicBezTo>
                      <a:pt x="2948379" y="1411481"/>
                      <a:pt x="2957523" y="1416910"/>
                      <a:pt x="2968191" y="1418720"/>
                    </a:cubicBezTo>
                    <a:cubicBezTo>
                      <a:pt x="2971430" y="1419292"/>
                      <a:pt x="2983241" y="1422149"/>
                      <a:pt x="2993623" y="1424721"/>
                    </a:cubicBezTo>
                    <a:cubicBezTo>
                      <a:pt x="3069823" y="1443485"/>
                      <a:pt x="3133926" y="1457487"/>
                      <a:pt x="3178598" y="1453201"/>
                    </a:cubicBezTo>
                    <a:cubicBezTo>
                      <a:pt x="3212698" y="1449962"/>
                      <a:pt x="3235558" y="1436151"/>
                      <a:pt x="3243749" y="1405766"/>
                    </a:cubicBezTo>
                    <a:cubicBezTo>
                      <a:pt x="3244226" y="1404052"/>
                      <a:pt x="3244511" y="1402432"/>
                      <a:pt x="3244797" y="1400718"/>
                    </a:cubicBezTo>
                    <a:lnTo>
                      <a:pt x="3286326" y="1132684"/>
                    </a:lnTo>
                    <a:cubicBezTo>
                      <a:pt x="3290327" y="1106871"/>
                      <a:pt x="3283088" y="1088107"/>
                      <a:pt x="3268038" y="1073725"/>
                    </a:cubicBezTo>
                    <a:cubicBezTo>
                      <a:pt x="3266705" y="1072201"/>
                      <a:pt x="3265276" y="1070867"/>
                      <a:pt x="3263847" y="1069438"/>
                    </a:cubicBezTo>
                    <a:cubicBezTo>
                      <a:pt x="3262514" y="1067914"/>
                      <a:pt x="3261085" y="1066581"/>
                      <a:pt x="3259561" y="1065152"/>
                    </a:cubicBezTo>
                    <a:cubicBezTo>
                      <a:pt x="3258228" y="1063628"/>
                      <a:pt x="3256799" y="1062295"/>
                      <a:pt x="3255275" y="1060866"/>
                    </a:cubicBezTo>
                    <a:cubicBezTo>
                      <a:pt x="3253941" y="1059342"/>
                      <a:pt x="3252512" y="1058008"/>
                      <a:pt x="3250988" y="1056580"/>
                    </a:cubicBezTo>
                    <a:cubicBezTo>
                      <a:pt x="3249655" y="1055056"/>
                      <a:pt x="3248226" y="1053722"/>
                      <a:pt x="3246702" y="1052293"/>
                    </a:cubicBezTo>
                    <a:cubicBezTo>
                      <a:pt x="3245369" y="1050769"/>
                      <a:pt x="3243940" y="1049436"/>
                      <a:pt x="3242511" y="1048007"/>
                    </a:cubicBezTo>
                    <a:cubicBezTo>
                      <a:pt x="3241178" y="1046483"/>
                      <a:pt x="3239749" y="1045150"/>
                      <a:pt x="3238225" y="1043721"/>
                    </a:cubicBezTo>
                    <a:cubicBezTo>
                      <a:pt x="3236891" y="1042197"/>
                      <a:pt x="3235463" y="1040863"/>
                      <a:pt x="3233939" y="1039435"/>
                    </a:cubicBezTo>
                    <a:cubicBezTo>
                      <a:pt x="3232605" y="1037911"/>
                      <a:pt x="3231177" y="1036577"/>
                      <a:pt x="3229653" y="1035148"/>
                    </a:cubicBezTo>
                    <a:cubicBezTo>
                      <a:pt x="3228319" y="1033624"/>
                      <a:pt x="3226890" y="1032291"/>
                      <a:pt x="3225366" y="1030862"/>
                    </a:cubicBezTo>
                    <a:cubicBezTo>
                      <a:pt x="3224033" y="1029433"/>
                      <a:pt x="3222604" y="1028004"/>
                      <a:pt x="3221080" y="1026576"/>
                    </a:cubicBezTo>
                    <a:cubicBezTo>
                      <a:pt x="3219746" y="1025147"/>
                      <a:pt x="3218318" y="1023718"/>
                      <a:pt x="3216889" y="1022290"/>
                    </a:cubicBezTo>
                    <a:cubicBezTo>
                      <a:pt x="3215555" y="1020766"/>
                      <a:pt x="3214127" y="1019432"/>
                      <a:pt x="3212603" y="1018003"/>
                    </a:cubicBezTo>
                    <a:cubicBezTo>
                      <a:pt x="3211269" y="1016479"/>
                      <a:pt x="3209840" y="1015146"/>
                      <a:pt x="3208316" y="1013717"/>
                    </a:cubicBezTo>
                    <a:cubicBezTo>
                      <a:pt x="3206983" y="1012193"/>
                      <a:pt x="3205554" y="1010860"/>
                      <a:pt x="3204126" y="1009431"/>
                    </a:cubicBezTo>
                    <a:cubicBezTo>
                      <a:pt x="3193457" y="997239"/>
                      <a:pt x="3177551" y="988095"/>
                      <a:pt x="3158024" y="980665"/>
                    </a:cubicBezTo>
                    <a:cubicBezTo>
                      <a:pt x="3158215" y="980665"/>
                      <a:pt x="3158405" y="980665"/>
                      <a:pt x="3158596" y="980665"/>
                    </a:cubicBezTo>
                    <a:cubicBezTo>
                      <a:pt x="3163644" y="981523"/>
                      <a:pt x="3168597" y="982761"/>
                      <a:pt x="3173645" y="983904"/>
                    </a:cubicBezTo>
                    <a:cubicBezTo>
                      <a:pt x="3180503" y="985523"/>
                      <a:pt x="3187266" y="987142"/>
                      <a:pt x="3194124" y="988285"/>
                    </a:cubicBezTo>
                    <a:cubicBezTo>
                      <a:pt x="3210793" y="991143"/>
                      <a:pt x="3224985" y="991619"/>
                      <a:pt x="3237082" y="990476"/>
                    </a:cubicBezTo>
                    <a:cubicBezTo>
                      <a:pt x="3289755" y="985428"/>
                      <a:pt x="3303281" y="948852"/>
                      <a:pt x="3306710" y="931040"/>
                    </a:cubicBezTo>
                    <a:cubicBezTo>
                      <a:pt x="3357097" y="676913"/>
                      <a:pt x="3409485" y="418405"/>
                      <a:pt x="3462634" y="162563"/>
                    </a:cubicBezTo>
                    <a:cubicBezTo>
                      <a:pt x="3462824" y="161801"/>
                      <a:pt x="3462920" y="161134"/>
                      <a:pt x="3463015" y="160372"/>
                    </a:cubicBezTo>
                    <a:cubicBezTo>
                      <a:pt x="3467587" y="131607"/>
                      <a:pt x="3457776" y="111985"/>
                      <a:pt x="3448632" y="100555"/>
                    </a:cubicBezTo>
                    <a:lnTo>
                      <a:pt x="3448632" y="100555"/>
                    </a:lnTo>
                    <a:close/>
                  </a:path>
                </a:pathLst>
              </a:custGeom>
              <a:solidFill>
                <a:srgbClr val="1F0F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FFBCD89-7F76-48D0-FC1F-9FD561E6D1DC}"/>
                  </a:ext>
                </a:extLst>
              </p:cNvPr>
              <p:cNvSpPr/>
              <p:nvPr/>
            </p:nvSpPr>
            <p:spPr>
              <a:xfrm>
                <a:off x="6650152" y="417393"/>
                <a:ext cx="738074" cy="796612"/>
              </a:xfrm>
              <a:custGeom>
                <a:avLst/>
                <a:gdLst>
                  <a:gd name="connsiteX0" fmla="*/ 314325 w 738074"/>
                  <a:gd name="connsiteY0" fmla="*/ 283406 h 796612"/>
                  <a:gd name="connsiteX1" fmla="*/ 317373 w 738074"/>
                  <a:gd name="connsiteY1" fmla="*/ 293407 h 796612"/>
                  <a:gd name="connsiteX2" fmla="*/ 319564 w 738074"/>
                  <a:gd name="connsiteY2" fmla="*/ 303789 h 796612"/>
                  <a:gd name="connsiteX3" fmla="*/ 326612 w 738074"/>
                  <a:gd name="connsiteY3" fmla="*/ 323506 h 796612"/>
                  <a:gd name="connsiteX4" fmla="*/ 331565 w 738074"/>
                  <a:gd name="connsiteY4" fmla="*/ 339508 h 796612"/>
                  <a:gd name="connsiteX5" fmla="*/ 337375 w 738074"/>
                  <a:gd name="connsiteY5" fmla="*/ 345318 h 796612"/>
                  <a:gd name="connsiteX6" fmla="*/ 412242 w 738074"/>
                  <a:gd name="connsiteY6" fmla="*/ 243877 h 796612"/>
                  <a:gd name="connsiteX7" fmla="*/ 308419 w 738074"/>
                  <a:gd name="connsiteY7" fmla="*/ 213111 h 796612"/>
                  <a:gd name="connsiteX8" fmla="*/ 298418 w 738074"/>
                  <a:gd name="connsiteY8" fmla="*/ 217778 h 796612"/>
                  <a:gd name="connsiteX9" fmla="*/ 298133 w 738074"/>
                  <a:gd name="connsiteY9" fmla="*/ 216826 h 796612"/>
                  <a:gd name="connsiteX10" fmla="*/ 294608 w 738074"/>
                  <a:gd name="connsiteY10" fmla="*/ 232542 h 796612"/>
                  <a:gd name="connsiteX11" fmla="*/ 314325 w 738074"/>
                  <a:gd name="connsiteY11" fmla="*/ 283311 h 796612"/>
                  <a:gd name="connsiteX12" fmla="*/ 314325 w 738074"/>
                  <a:gd name="connsiteY12" fmla="*/ 283311 h 796612"/>
                  <a:gd name="connsiteX13" fmla="*/ 391763 w 738074"/>
                  <a:gd name="connsiteY13" fmla="*/ 580300 h 796612"/>
                  <a:gd name="connsiteX14" fmla="*/ 411099 w 738074"/>
                  <a:gd name="connsiteY14" fmla="*/ 584110 h 796612"/>
                  <a:gd name="connsiteX15" fmla="*/ 445961 w 738074"/>
                  <a:gd name="connsiteY15" fmla="*/ 574966 h 796612"/>
                  <a:gd name="connsiteX16" fmla="*/ 492347 w 738074"/>
                  <a:gd name="connsiteY16" fmla="*/ 494575 h 796612"/>
                  <a:gd name="connsiteX17" fmla="*/ 371475 w 738074"/>
                  <a:gd name="connsiteY17" fmla="*/ 450188 h 796612"/>
                  <a:gd name="connsiteX18" fmla="*/ 391668 w 738074"/>
                  <a:gd name="connsiteY18" fmla="*/ 580300 h 796612"/>
                  <a:gd name="connsiteX19" fmla="*/ 391668 w 738074"/>
                  <a:gd name="connsiteY19" fmla="*/ 580300 h 796612"/>
                  <a:gd name="connsiteX20" fmla="*/ 732187 w 738074"/>
                  <a:gd name="connsiteY20" fmla="*/ 461142 h 796612"/>
                  <a:gd name="connsiteX21" fmla="*/ 668655 w 738074"/>
                  <a:gd name="connsiteY21" fmla="*/ 669073 h 796612"/>
                  <a:gd name="connsiteX22" fmla="*/ 638556 w 738074"/>
                  <a:gd name="connsiteY22" fmla="*/ 702696 h 796612"/>
                  <a:gd name="connsiteX23" fmla="*/ 225457 w 738074"/>
                  <a:gd name="connsiteY23" fmla="*/ 796613 h 796612"/>
                  <a:gd name="connsiteX24" fmla="*/ 0 w 738074"/>
                  <a:gd name="connsiteY24" fmla="*/ 170534 h 796612"/>
                  <a:gd name="connsiteX25" fmla="*/ 361188 w 738074"/>
                  <a:gd name="connsiteY25" fmla="*/ 23278 h 796612"/>
                  <a:gd name="connsiteX26" fmla="*/ 546926 w 738074"/>
                  <a:gd name="connsiteY26" fmla="*/ 13372 h 796612"/>
                  <a:gd name="connsiteX27" fmla="*/ 638080 w 738074"/>
                  <a:gd name="connsiteY27" fmla="*/ 138626 h 796612"/>
                  <a:gd name="connsiteX28" fmla="*/ 590550 w 738074"/>
                  <a:gd name="connsiteY28" fmla="*/ 315791 h 796612"/>
                  <a:gd name="connsiteX29" fmla="*/ 732187 w 738074"/>
                  <a:gd name="connsiteY29" fmla="*/ 461142 h 796612"/>
                  <a:gd name="connsiteX30" fmla="*/ 732187 w 738074"/>
                  <a:gd name="connsiteY30" fmla="*/ 461142 h 79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38074" h="796612">
                    <a:moveTo>
                      <a:pt x="314325" y="283406"/>
                    </a:moveTo>
                    <a:cubicBezTo>
                      <a:pt x="315373" y="286740"/>
                      <a:pt x="316421" y="290073"/>
                      <a:pt x="317373" y="293407"/>
                    </a:cubicBezTo>
                    <a:cubicBezTo>
                      <a:pt x="318325" y="296455"/>
                      <a:pt x="318611" y="300741"/>
                      <a:pt x="319564" y="303789"/>
                    </a:cubicBezTo>
                    <a:cubicBezTo>
                      <a:pt x="321088" y="308837"/>
                      <a:pt x="324136" y="315505"/>
                      <a:pt x="326612" y="323506"/>
                    </a:cubicBezTo>
                    <a:cubicBezTo>
                      <a:pt x="328232" y="328840"/>
                      <a:pt x="329851" y="334174"/>
                      <a:pt x="331565" y="339508"/>
                    </a:cubicBezTo>
                    <a:cubicBezTo>
                      <a:pt x="332518" y="342556"/>
                      <a:pt x="334328" y="345223"/>
                      <a:pt x="337375" y="345318"/>
                    </a:cubicBezTo>
                    <a:cubicBezTo>
                      <a:pt x="370523" y="334365"/>
                      <a:pt x="432435" y="315219"/>
                      <a:pt x="412242" y="243877"/>
                    </a:cubicBezTo>
                    <a:cubicBezTo>
                      <a:pt x="398240" y="194157"/>
                      <a:pt x="347853" y="198919"/>
                      <a:pt x="308419" y="213111"/>
                    </a:cubicBezTo>
                    <a:cubicBezTo>
                      <a:pt x="306800" y="214730"/>
                      <a:pt x="299371" y="217493"/>
                      <a:pt x="298418" y="217778"/>
                    </a:cubicBezTo>
                    <a:cubicBezTo>
                      <a:pt x="298323" y="217493"/>
                      <a:pt x="298228" y="217112"/>
                      <a:pt x="298133" y="216826"/>
                    </a:cubicBezTo>
                    <a:cubicBezTo>
                      <a:pt x="291560" y="222541"/>
                      <a:pt x="293084" y="227494"/>
                      <a:pt x="294608" y="232542"/>
                    </a:cubicBezTo>
                    <a:cubicBezTo>
                      <a:pt x="302609" y="248544"/>
                      <a:pt x="308419" y="264261"/>
                      <a:pt x="314325" y="283311"/>
                    </a:cubicBezTo>
                    <a:lnTo>
                      <a:pt x="314325" y="283311"/>
                    </a:lnTo>
                    <a:close/>
                    <a:moveTo>
                      <a:pt x="391763" y="580300"/>
                    </a:moveTo>
                    <a:cubicBezTo>
                      <a:pt x="392716" y="583253"/>
                      <a:pt x="406337" y="584300"/>
                      <a:pt x="411099" y="584110"/>
                    </a:cubicBezTo>
                    <a:cubicBezTo>
                      <a:pt x="422719" y="581062"/>
                      <a:pt x="434340" y="578014"/>
                      <a:pt x="445961" y="574966"/>
                    </a:cubicBezTo>
                    <a:cubicBezTo>
                      <a:pt x="478155" y="563441"/>
                      <a:pt x="506063" y="543248"/>
                      <a:pt x="492347" y="494575"/>
                    </a:cubicBezTo>
                    <a:cubicBezTo>
                      <a:pt x="471678" y="420756"/>
                      <a:pt x="410623" y="438378"/>
                      <a:pt x="371475" y="450188"/>
                    </a:cubicBezTo>
                    <a:cubicBezTo>
                      <a:pt x="378142" y="493813"/>
                      <a:pt x="384810" y="537152"/>
                      <a:pt x="391668" y="580300"/>
                    </a:cubicBezTo>
                    <a:lnTo>
                      <a:pt x="391668" y="580300"/>
                    </a:lnTo>
                    <a:close/>
                    <a:moveTo>
                      <a:pt x="732187" y="461142"/>
                    </a:moveTo>
                    <a:cubicBezTo>
                      <a:pt x="750570" y="552392"/>
                      <a:pt x="724948" y="629544"/>
                      <a:pt x="668655" y="669073"/>
                    </a:cubicBezTo>
                    <a:cubicBezTo>
                      <a:pt x="658559" y="680312"/>
                      <a:pt x="648557" y="691552"/>
                      <a:pt x="638556" y="702696"/>
                    </a:cubicBezTo>
                    <a:cubicBezTo>
                      <a:pt x="500158" y="728890"/>
                      <a:pt x="362426" y="760227"/>
                      <a:pt x="225457" y="796613"/>
                    </a:cubicBezTo>
                    <a:cubicBezTo>
                      <a:pt x="150304" y="587920"/>
                      <a:pt x="75152" y="379227"/>
                      <a:pt x="0" y="170534"/>
                    </a:cubicBezTo>
                    <a:cubicBezTo>
                      <a:pt x="119063" y="117861"/>
                      <a:pt x="239459" y="68807"/>
                      <a:pt x="361188" y="23278"/>
                    </a:cubicBezTo>
                    <a:cubicBezTo>
                      <a:pt x="422624" y="323"/>
                      <a:pt x="487775" y="-10345"/>
                      <a:pt x="546926" y="13372"/>
                    </a:cubicBezTo>
                    <a:cubicBezTo>
                      <a:pt x="593789" y="29469"/>
                      <a:pt x="625031" y="83666"/>
                      <a:pt x="638080" y="138626"/>
                    </a:cubicBezTo>
                    <a:cubicBezTo>
                      <a:pt x="657130" y="218731"/>
                      <a:pt x="633032" y="265880"/>
                      <a:pt x="590550" y="315791"/>
                    </a:cubicBezTo>
                    <a:cubicBezTo>
                      <a:pt x="656749" y="297312"/>
                      <a:pt x="717137" y="395896"/>
                      <a:pt x="732187" y="461142"/>
                    </a:cubicBezTo>
                    <a:lnTo>
                      <a:pt x="732187" y="461142"/>
                    </a:lnTo>
                    <a:close/>
                  </a:path>
                </a:pathLst>
              </a:custGeom>
              <a:solidFill>
                <a:srgbClr val="E5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28AE89A-73F6-AFF8-DC24-1582F7BD930C}"/>
                  </a:ext>
                </a:extLst>
              </p:cNvPr>
              <p:cNvSpPr/>
              <p:nvPr/>
            </p:nvSpPr>
            <p:spPr>
              <a:xfrm>
                <a:off x="7436441" y="206855"/>
                <a:ext cx="682953" cy="889992"/>
              </a:xfrm>
              <a:custGeom>
                <a:avLst/>
                <a:gdLst>
                  <a:gd name="connsiteX0" fmla="*/ 223838 w 682953"/>
                  <a:gd name="connsiteY0" fmla="*/ 518422 h 889992"/>
                  <a:gd name="connsiteX1" fmla="*/ 223361 w 682953"/>
                  <a:gd name="connsiteY1" fmla="*/ 516041 h 889992"/>
                  <a:gd name="connsiteX2" fmla="*/ 223838 w 682953"/>
                  <a:gd name="connsiteY2" fmla="*/ 518422 h 889992"/>
                  <a:gd name="connsiteX3" fmla="*/ 223838 w 682953"/>
                  <a:gd name="connsiteY3" fmla="*/ 518422 h 889992"/>
                  <a:gd name="connsiteX4" fmla="*/ 255175 w 682953"/>
                  <a:gd name="connsiteY4" fmla="*/ 258295 h 889992"/>
                  <a:gd name="connsiteX5" fmla="*/ 250412 w 682953"/>
                  <a:gd name="connsiteY5" fmla="*/ 229339 h 889992"/>
                  <a:gd name="connsiteX6" fmla="*/ 233839 w 682953"/>
                  <a:gd name="connsiteY6" fmla="*/ 214384 h 889992"/>
                  <a:gd name="connsiteX7" fmla="*/ 234029 w 682953"/>
                  <a:gd name="connsiteY7" fmla="*/ 215623 h 889992"/>
                  <a:gd name="connsiteX8" fmla="*/ 224600 w 682953"/>
                  <a:gd name="connsiteY8" fmla="*/ 301157 h 889992"/>
                  <a:gd name="connsiteX9" fmla="*/ 229553 w 682953"/>
                  <a:gd name="connsiteY9" fmla="*/ 329828 h 889992"/>
                  <a:gd name="connsiteX10" fmla="*/ 224028 w 682953"/>
                  <a:gd name="connsiteY10" fmla="*/ 343448 h 889992"/>
                  <a:gd name="connsiteX11" fmla="*/ 223361 w 682953"/>
                  <a:gd name="connsiteY11" fmla="*/ 489086 h 889992"/>
                  <a:gd name="connsiteX12" fmla="*/ 225457 w 682953"/>
                  <a:gd name="connsiteY12" fmla="*/ 527947 h 889992"/>
                  <a:gd name="connsiteX13" fmla="*/ 340519 w 682953"/>
                  <a:gd name="connsiteY13" fmla="*/ 508136 h 889992"/>
                  <a:gd name="connsiteX14" fmla="*/ 322993 w 682953"/>
                  <a:gd name="connsiteY14" fmla="*/ 452414 h 889992"/>
                  <a:gd name="connsiteX15" fmla="*/ 320897 w 682953"/>
                  <a:gd name="connsiteY15" fmla="*/ 438984 h 889992"/>
                  <a:gd name="connsiteX16" fmla="*/ 313849 w 682953"/>
                  <a:gd name="connsiteY16" fmla="*/ 425268 h 889992"/>
                  <a:gd name="connsiteX17" fmla="*/ 255175 w 682953"/>
                  <a:gd name="connsiteY17" fmla="*/ 258390 h 889992"/>
                  <a:gd name="connsiteX18" fmla="*/ 255175 w 682953"/>
                  <a:gd name="connsiteY18" fmla="*/ 258390 h 889992"/>
                  <a:gd name="connsiteX19" fmla="*/ 195072 w 682953"/>
                  <a:gd name="connsiteY19" fmla="*/ 862370 h 889992"/>
                  <a:gd name="connsiteX20" fmla="*/ 4382 w 682953"/>
                  <a:gd name="connsiteY20" fmla="*/ 889993 h 889992"/>
                  <a:gd name="connsiteX21" fmla="*/ 0 w 682953"/>
                  <a:gd name="connsiteY21" fmla="*/ 871229 h 889992"/>
                  <a:gd name="connsiteX22" fmla="*/ 21622 w 682953"/>
                  <a:gd name="connsiteY22" fmla="*/ 285441 h 889992"/>
                  <a:gd name="connsiteX23" fmla="*/ 21812 w 682953"/>
                  <a:gd name="connsiteY23" fmla="*/ 286584 h 889992"/>
                  <a:gd name="connsiteX24" fmla="*/ 34957 w 682953"/>
                  <a:gd name="connsiteY24" fmla="*/ 98084 h 889992"/>
                  <a:gd name="connsiteX25" fmla="*/ 41624 w 682953"/>
                  <a:gd name="connsiteY25" fmla="*/ 79034 h 889992"/>
                  <a:gd name="connsiteX26" fmla="*/ 309086 w 682953"/>
                  <a:gd name="connsiteY26" fmla="*/ 9597 h 889992"/>
                  <a:gd name="connsiteX27" fmla="*/ 386810 w 682953"/>
                  <a:gd name="connsiteY27" fmla="*/ 6454 h 889992"/>
                  <a:gd name="connsiteX28" fmla="*/ 389096 w 682953"/>
                  <a:gd name="connsiteY28" fmla="*/ 22646 h 889992"/>
                  <a:gd name="connsiteX29" fmla="*/ 403955 w 682953"/>
                  <a:gd name="connsiteY29" fmla="*/ 48935 h 889992"/>
                  <a:gd name="connsiteX30" fmla="*/ 508825 w 682953"/>
                  <a:gd name="connsiteY30" fmla="*/ 307729 h 889992"/>
                  <a:gd name="connsiteX31" fmla="*/ 509778 w 682953"/>
                  <a:gd name="connsiteY31" fmla="*/ 315350 h 889992"/>
                  <a:gd name="connsiteX32" fmla="*/ 563690 w 682953"/>
                  <a:gd name="connsiteY32" fmla="*/ 444699 h 889992"/>
                  <a:gd name="connsiteX33" fmla="*/ 593122 w 682953"/>
                  <a:gd name="connsiteY33" fmla="*/ 535091 h 889992"/>
                  <a:gd name="connsiteX34" fmla="*/ 662654 w 682953"/>
                  <a:gd name="connsiteY34" fmla="*/ 730640 h 889992"/>
                  <a:gd name="connsiteX35" fmla="*/ 662559 w 682953"/>
                  <a:gd name="connsiteY35" fmla="*/ 729306 h 889992"/>
                  <a:gd name="connsiteX36" fmla="*/ 663988 w 682953"/>
                  <a:gd name="connsiteY36" fmla="*/ 742260 h 889992"/>
                  <a:gd name="connsiteX37" fmla="*/ 682371 w 682953"/>
                  <a:gd name="connsiteY37" fmla="*/ 788266 h 889992"/>
                  <a:gd name="connsiteX38" fmla="*/ 660559 w 682953"/>
                  <a:gd name="connsiteY38" fmla="*/ 817984 h 889992"/>
                  <a:gd name="connsiteX39" fmla="*/ 454819 w 682953"/>
                  <a:gd name="connsiteY39" fmla="*/ 831414 h 889992"/>
                  <a:gd name="connsiteX40" fmla="*/ 426530 w 682953"/>
                  <a:gd name="connsiteY40" fmla="*/ 816460 h 889992"/>
                  <a:gd name="connsiteX41" fmla="*/ 395288 w 682953"/>
                  <a:gd name="connsiteY41" fmla="*/ 725020 h 889992"/>
                  <a:gd name="connsiteX42" fmla="*/ 378524 w 682953"/>
                  <a:gd name="connsiteY42" fmla="*/ 712066 h 889992"/>
                  <a:gd name="connsiteX43" fmla="*/ 239744 w 682953"/>
                  <a:gd name="connsiteY43" fmla="*/ 730354 h 889992"/>
                  <a:gd name="connsiteX44" fmla="*/ 195263 w 682953"/>
                  <a:gd name="connsiteY44" fmla="*/ 862466 h 889992"/>
                  <a:gd name="connsiteX45" fmla="*/ 195263 w 682953"/>
                  <a:gd name="connsiteY45" fmla="*/ 862466 h 88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682953" h="889992">
                    <a:moveTo>
                      <a:pt x="223838" y="518422"/>
                    </a:moveTo>
                    <a:cubicBezTo>
                      <a:pt x="223647" y="517661"/>
                      <a:pt x="223552" y="516803"/>
                      <a:pt x="223361" y="516041"/>
                    </a:cubicBezTo>
                    <a:cubicBezTo>
                      <a:pt x="223457" y="516803"/>
                      <a:pt x="223647" y="517661"/>
                      <a:pt x="223838" y="518422"/>
                    </a:cubicBezTo>
                    <a:lnTo>
                      <a:pt x="223838" y="518422"/>
                    </a:lnTo>
                    <a:close/>
                    <a:moveTo>
                      <a:pt x="255175" y="258295"/>
                    </a:moveTo>
                    <a:cubicBezTo>
                      <a:pt x="253556" y="248675"/>
                      <a:pt x="251936" y="238959"/>
                      <a:pt x="250412" y="229339"/>
                    </a:cubicBezTo>
                    <a:cubicBezTo>
                      <a:pt x="245840" y="220385"/>
                      <a:pt x="241268" y="216385"/>
                      <a:pt x="233839" y="214384"/>
                    </a:cubicBezTo>
                    <a:cubicBezTo>
                      <a:pt x="233839" y="214766"/>
                      <a:pt x="233934" y="215242"/>
                      <a:pt x="234029" y="215623"/>
                    </a:cubicBezTo>
                    <a:cubicBezTo>
                      <a:pt x="225838" y="220004"/>
                      <a:pt x="223933" y="267915"/>
                      <a:pt x="224600" y="301157"/>
                    </a:cubicBezTo>
                    <a:cubicBezTo>
                      <a:pt x="226314" y="310682"/>
                      <a:pt x="227933" y="320303"/>
                      <a:pt x="229553" y="329828"/>
                    </a:cubicBezTo>
                    <a:cubicBezTo>
                      <a:pt x="228886" y="337447"/>
                      <a:pt x="223552" y="340972"/>
                      <a:pt x="224028" y="343448"/>
                    </a:cubicBezTo>
                    <a:cubicBezTo>
                      <a:pt x="223742" y="392312"/>
                      <a:pt x="223552" y="440889"/>
                      <a:pt x="223361" y="489086"/>
                    </a:cubicBezTo>
                    <a:cubicBezTo>
                      <a:pt x="225266" y="499754"/>
                      <a:pt x="224409" y="522042"/>
                      <a:pt x="225457" y="527947"/>
                    </a:cubicBezTo>
                    <a:cubicBezTo>
                      <a:pt x="263747" y="520994"/>
                      <a:pt x="302133" y="514327"/>
                      <a:pt x="340519" y="508136"/>
                    </a:cubicBezTo>
                    <a:cubicBezTo>
                      <a:pt x="338423" y="494705"/>
                      <a:pt x="329660" y="469940"/>
                      <a:pt x="322993" y="452414"/>
                    </a:cubicBezTo>
                    <a:cubicBezTo>
                      <a:pt x="322326" y="447938"/>
                      <a:pt x="321564" y="443461"/>
                      <a:pt x="320897" y="438984"/>
                    </a:cubicBezTo>
                    <a:cubicBezTo>
                      <a:pt x="319183" y="434317"/>
                      <a:pt x="314611" y="430126"/>
                      <a:pt x="313849" y="425268"/>
                    </a:cubicBezTo>
                    <a:cubicBezTo>
                      <a:pt x="294989" y="369451"/>
                      <a:pt x="278511" y="309349"/>
                      <a:pt x="255175" y="258390"/>
                    </a:cubicBezTo>
                    <a:lnTo>
                      <a:pt x="255175" y="258390"/>
                    </a:lnTo>
                    <a:close/>
                    <a:moveTo>
                      <a:pt x="195072" y="862370"/>
                    </a:moveTo>
                    <a:cubicBezTo>
                      <a:pt x="131445" y="870467"/>
                      <a:pt x="67913" y="879706"/>
                      <a:pt x="4382" y="889993"/>
                    </a:cubicBezTo>
                    <a:cubicBezTo>
                      <a:pt x="2953" y="883706"/>
                      <a:pt x="1429" y="877515"/>
                      <a:pt x="0" y="871229"/>
                    </a:cubicBezTo>
                    <a:cubicBezTo>
                      <a:pt x="5620" y="681300"/>
                      <a:pt x="8096" y="487276"/>
                      <a:pt x="21622" y="285441"/>
                    </a:cubicBezTo>
                    <a:cubicBezTo>
                      <a:pt x="21622" y="285822"/>
                      <a:pt x="21812" y="286203"/>
                      <a:pt x="21812" y="286584"/>
                    </a:cubicBezTo>
                    <a:cubicBezTo>
                      <a:pt x="26575" y="224957"/>
                      <a:pt x="30480" y="161807"/>
                      <a:pt x="34957" y="98084"/>
                    </a:cubicBezTo>
                    <a:cubicBezTo>
                      <a:pt x="37433" y="88940"/>
                      <a:pt x="37910" y="86083"/>
                      <a:pt x="41624" y="79034"/>
                    </a:cubicBezTo>
                    <a:cubicBezTo>
                      <a:pt x="130302" y="53983"/>
                      <a:pt x="219456" y="30838"/>
                      <a:pt x="309086" y="9597"/>
                    </a:cubicBezTo>
                    <a:cubicBezTo>
                      <a:pt x="347853" y="72"/>
                      <a:pt x="379190" y="-4690"/>
                      <a:pt x="386810" y="6454"/>
                    </a:cubicBezTo>
                    <a:cubicBezTo>
                      <a:pt x="387572" y="11883"/>
                      <a:pt x="388334" y="17217"/>
                      <a:pt x="389096" y="22646"/>
                    </a:cubicBezTo>
                    <a:cubicBezTo>
                      <a:pt x="391096" y="29885"/>
                      <a:pt x="397478" y="38744"/>
                      <a:pt x="403955" y="48935"/>
                    </a:cubicBezTo>
                    <a:cubicBezTo>
                      <a:pt x="439674" y="133803"/>
                      <a:pt x="474631" y="220195"/>
                      <a:pt x="508825" y="307729"/>
                    </a:cubicBezTo>
                    <a:cubicBezTo>
                      <a:pt x="509111" y="310301"/>
                      <a:pt x="509492" y="312778"/>
                      <a:pt x="509778" y="315350"/>
                    </a:cubicBezTo>
                    <a:cubicBezTo>
                      <a:pt x="519017" y="356307"/>
                      <a:pt x="548354" y="403932"/>
                      <a:pt x="563690" y="444699"/>
                    </a:cubicBezTo>
                    <a:cubicBezTo>
                      <a:pt x="573596" y="474703"/>
                      <a:pt x="583406" y="504802"/>
                      <a:pt x="593122" y="535091"/>
                    </a:cubicBezTo>
                    <a:cubicBezTo>
                      <a:pt x="615982" y="600814"/>
                      <a:pt x="639604" y="665679"/>
                      <a:pt x="662654" y="730640"/>
                    </a:cubicBezTo>
                    <a:cubicBezTo>
                      <a:pt x="662654" y="730163"/>
                      <a:pt x="662654" y="729782"/>
                      <a:pt x="662559" y="729306"/>
                    </a:cubicBezTo>
                    <a:cubicBezTo>
                      <a:pt x="663035" y="733592"/>
                      <a:pt x="663512" y="737974"/>
                      <a:pt x="663988" y="742260"/>
                    </a:cubicBezTo>
                    <a:cubicBezTo>
                      <a:pt x="668465" y="758929"/>
                      <a:pt x="678275" y="774074"/>
                      <a:pt x="682371" y="788266"/>
                    </a:cubicBezTo>
                    <a:cubicBezTo>
                      <a:pt x="684943" y="812936"/>
                      <a:pt x="679228" y="817126"/>
                      <a:pt x="660559" y="817984"/>
                    </a:cubicBezTo>
                    <a:cubicBezTo>
                      <a:pt x="591979" y="821222"/>
                      <a:pt x="523399" y="825699"/>
                      <a:pt x="454819" y="831414"/>
                    </a:cubicBezTo>
                    <a:cubicBezTo>
                      <a:pt x="441198" y="830080"/>
                      <a:pt x="430340" y="829795"/>
                      <a:pt x="426530" y="816460"/>
                    </a:cubicBezTo>
                    <a:cubicBezTo>
                      <a:pt x="416147" y="785884"/>
                      <a:pt x="405765" y="755405"/>
                      <a:pt x="395288" y="725020"/>
                    </a:cubicBezTo>
                    <a:cubicBezTo>
                      <a:pt x="390144" y="709399"/>
                      <a:pt x="390335" y="710637"/>
                      <a:pt x="378524" y="712066"/>
                    </a:cubicBezTo>
                    <a:cubicBezTo>
                      <a:pt x="332232" y="717590"/>
                      <a:pt x="285941" y="723686"/>
                      <a:pt x="239744" y="730354"/>
                    </a:cubicBezTo>
                    <a:cubicBezTo>
                      <a:pt x="237173" y="793505"/>
                      <a:pt x="259747" y="854465"/>
                      <a:pt x="195263" y="862466"/>
                    </a:cubicBezTo>
                    <a:lnTo>
                      <a:pt x="195263" y="862466"/>
                    </a:lnTo>
                    <a:close/>
                  </a:path>
                </a:pathLst>
              </a:custGeom>
              <a:solidFill>
                <a:srgbClr val="E5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7C9726F-3901-FC27-2366-25B90690BB80}"/>
                  </a:ext>
                </a:extLst>
              </p:cNvPr>
              <p:cNvSpPr/>
              <p:nvPr/>
            </p:nvSpPr>
            <p:spPr>
              <a:xfrm>
                <a:off x="8060710" y="58813"/>
                <a:ext cx="687324" cy="969668"/>
              </a:xfrm>
              <a:custGeom>
                <a:avLst/>
                <a:gdLst>
                  <a:gd name="connsiteX0" fmla="*/ 685229 w 687324"/>
                  <a:gd name="connsiteY0" fmla="*/ 247840 h 969668"/>
                  <a:gd name="connsiteX1" fmla="*/ 684371 w 687324"/>
                  <a:gd name="connsiteY1" fmla="*/ 329851 h 969668"/>
                  <a:gd name="connsiteX2" fmla="*/ 684562 w 687324"/>
                  <a:gd name="connsiteY2" fmla="*/ 407384 h 969668"/>
                  <a:gd name="connsiteX3" fmla="*/ 686943 w 687324"/>
                  <a:gd name="connsiteY3" fmla="*/ 679704 h 969668"/>
                  <a:gd name="connsiteX4" fmla="*/ 687324 w 687324"/>
                  <a:gd name="connsiteY4" fmla="*/ 946214 h 969668"/>
                  <a:gd name="connsiteX5" fmla="*/ 662559 w 687324"/>
                  <a:gd name="connsiteY5" fmla="*/ 969550 h 969668"/>
                  <a:gd name="connsiteX6" fmla="*/ 414623 w 687324"/>
                  <a:gd name="connsiteY6" fmla="*/ 959930 h 969668"/>
                  <a:gd name="connsiteX7" fmla="*/ 391287 w 687324"/>
                  <a:gd name="connsiteY7" fmla="*/ 901256 h 969668"/>
                  <a:gd name="connsiteX8" fmla="*/ 277939 w 687324"/>
                  <a:gd name="connsiteY8" fmla="*/ 516636 h 969668"/>
                  <a:gd name="connsiteX9" fmla="*/ 277654 w 687324"/>
                  <a:gd name="connsiteY9" fmla="*/ 512540 h 969668"/>
                  <a:gd name="connsiteX10" fmla="*/ 277939 w 687324"/>
                  <a:gd name="connsiteY10" fmla="*/ 516636 h 969668"/>
                  <a:gd name="connsiteX11" fmla="*/ 289655 w 687324"/>
                  <a:gd name="connsiteY11" fmla="*/ 784479 h 969668"/>
                  <a:gd name="connsiteX12" fmla="*/ 298704 w 687324"/>
                  <a:gd name="connsiteY12" fmla="*/ 923639 h 969668"/>
                  <a:gd name="connsiteX13" fmla="*/ 281845 w 687324"/>
                  <a:gd name="connsiteY13" fmla="*/ 964692 h 969668"/>
                  <a:gd name="connsiteX14" fmla="*/ 99155 w 687324"/>
                  <a:gd name="connsiteY14" fmla="*/ 968407 h 969668"/>
                  <a:gd name="connsiteX15" fmla="*/ 76676 w 687324"/>
                  <a:gd name="connsiteY15" fmla="*/ 940403 h 969668"/>
                  <a:gd name="connsiteX16" fmla="*/ 14383 w 687324"/>
                  <a:gd name="connsiteY16" fmla="*/ 258223 h 969668"/>
                  <a:gd name="connsiteX17" fmla="*/ 0 w 687324"/>
                  <a:gd name="connsiteY17" fmla="*/ 117158 h 969668"/>
                  <a:gd name="connsiteX18" fmla="*/ 9620 w 687324"/>
                  <a:gd name="connsiteY18" fmla="*/ 91345 h 969668"/>
                  <a:gd name="connsiteX19" fmla="*/ 9906 w 687324"/>
                  <a:gd name="connsiteY19" fmla="*/ 93917 h 969668"/>
                  <a:gd name="connsiteX20" fmla="*/ 227362 w 687324"/>
                  <a:gd name="connsiteY20" fmla="*/ 50102 h 969668"/>
                  <a:gd name="connsiteX21" fmla="*/ 312515 w 687324"/>
                  <a:gd name="connsiteY21" fmla="*/ 37052 h 969668"/>
                  <a:gd name="connsiteX22" fmla="*/ 325564 w 687324"/>
                  <a:gd name="connsiteY22" fmla="*/ 51911 h 969668"/>
                  <a:gd name="connsiteX23" fmla="*/ 459867 w 687324"/>
                  <a:gd name="connsiteY23" fmla="*/ 498824 h 969668"/>
                  <a:gd name="connsiteX24" fmla="*/ 456152 w 687324"/>
                  <a:gd name="connsiteY24" fmla="*/ 394526 h 969668"/>
                  <a:gd name="connsiteX25" fmla="*/ 453676 w 687324"/>
                  <a:gd name="connsiteY25" fmla="*/ 40672 h 969668"/>
                  <a:gd name="connsiteX26" fmla="*/ 498920 w 687324"/>
                  <a:gd name="connsiteY26" fmla="*/ 18193 h 969668"/>
                  <a:gd name="connsiteX27" fmla="*/ 673417 w 687324"/>
                  <a:gd name="connsiteY27" fmla="*/ 0 h 969668"/>
                  <a:gd name="connsiteX28" fmla="*/ 685133 w 687324"/>
                  <a:gd name="connsiteY28" fmla="*/ 247840 h 969668"/>
                  <a:gd name="connsiteX29" fmla="*/ 685133 w 687324"/>
                  <a:gd name="connsiteY29" fmla="*/ 247840 h 969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87324" h="969668">
                    <a:moveTo>
                      <a:pt x="685229" y="247840"/>
                    </a:moveTo>
                    <a:cubicBezTo>
                      <a:pt x="684276" y="277178"/>
                      <a:pt x="684371" y="304990"/>
                      <a:pt x="684371" y="329851"/>
                    </a:cubicBezTo>
                    <a:cubicBezTo>
                      <a:pt x="684371" y="355664"/>
                      <a:pt x="684466" y="381572"/>
                      <a:pt x="684562" y="407384"/>
                    </a:cubicBezTo>
                    <a:cubicBezTo>
                      <a:pt x="684752" y="506920"/>
                      <a:pt x="686753" y="591788"/>
                      <a:pt x="686943" y="679704"/>
                    </a:cubicBezTo>
                    <a:cubicBezTo>
                      <a:pt x="687038" y="768572"/>
                      <a:pt x="687229" y="857345"/>
                      <a:pt x="687324" y="946214"/>
                    </a:cubicBezTo>
                    <a:cubicBezTo>
                      <a:pt x="685610" y="969550"/>
                      <a:pt x="672370" y="970121"/>
                      <a:pt x="662559" y="969550"/>
                    </a:cubicBezTo>
                    <a:cubicBezTo>
                      <a:pt x="579977" y="964597"/>
                      <a:pt x="497300" y="961358"/>
                      <a:pt x="414623" y="959930"/>
                    </a:cubicBezTo>
                    <a:cubicBezTo>
                      <a:pt x="410146" y="958406"/>
                      <a:pt x="400050" y="933260"/>
                      <a:pt x="391287" y="901256"/>
                    </a:cubicBezTo>
                    <a:cubicBezTo>
                      <a:pt x="355187" y="771430"/>
                      <a:pt x="313944" y="645224"/>
                      <a:pt x="277939" y="516636"/>
                    </a:cubicBezTo>
                    <a:cubicBezTo>
                      <a:pt x="277939" y="515303"/>
                      <a:pt x="277749" y="513874"/>
                      <a:pt x="277654" y="512540"/>
                    </a:cubicBezTo>
                    <a:cubicBezTo>
                      <a:pt x="277654" y="513874"/>
                      <a:pt x="277844" y="515303"/>
                      <a:pt x="277939" y="516636"/>
                    </a:cubicBezTo>
                    <a:cubicBezTo>
                      <a:pt x="280988" y="608362"/>
                      <a:pt x="286798" y="697040"/>
                      <a:pt x="289655" y="784479"/>
                    </a:cubicBezTo>
                    <a:cubicBezTo>
                      <a:pt x="292703" y="830866"/>
                      <a:pt x="295656" y="877253"/>
                      <a:pt x="298704" y="923639"/>
                    </a:cubicBezTo>
                    <a:cubicBezTo>
                      <a:pt x="300323" y="948214"/>
                      <a:pt x="300038" y="957739"/>
                      <a:pt x="281845" y="964692"/>
                    </a:cubicBezTo>
                    <a:cubicBezTo>
                      <a:pt x="220980" y="964978"/>
                      <a:pt x="160115" y="966216"/>
                      <a:pt x="99155" y="968407"/>
                    </a:cubicBezTo>
                    <a:cubicBezTo>
                      <a:pt x="91726" y="959072"/>
                      <a:pt x="84201" y="949738"/>
                      <a:pt x="76676" y="940403"/>
                    </a:cubicBezTo>
                    <a:cubicBezTo>
                      <a:pt x="58864" y="723519"/>
                      <a:pt x="32194" y="481013"/>
                      <a:pt x="14383" y="258223"/>
                    </a:cubicBezTo>
                    <a:cubicBezTo>
                      <a:pt x="9620" y="211169"/>
                      <a:pt x="4858" y="164211"/>
                      <a:pt x="0" y="117158"/>
                    </a:cubicBezTo>
                    <a:cubicBezTo>
                      <a:pt x="1048" y="107633"/>
                      <a:pt x="1619" y="92869"/>
                      <a:pt x="9620" y="91345"/>
                    </a:cubicBezTo>
                    <a:cubicBezTo>
                      <a:pt x="9620" y="92202"/>
                      <a:pt x="9811" y="93059"/>
                      <a:pt x="9906" y="93917"/>
                    </a:cubicBezTo>
                    <a:cubicBezTo>
                      <a:pt x="79248" y="80581"/>
                      <a:pt x="154496" y="61817"/>
                      <a:pt x="227362" y="50102"/>
                    </a:cubicBezTo>
                    <a:cubicBezTo>
                      <a:pt x="255746" y="45529"/>
                      <a:pt x="284035" y="41243"/>
                      <a:pt x="312515" y="37052"/>
                    </a:cubicBezTo>
                    <a:cubicBezTo>
                      <a:pt x="320897" y="40005"/>
                      <a:pt x="324993" y="40862"/>
                      <a:pt x="325564" y="51911"/>
                    </a:cubicBezTo>
                    <a:cubicBezTo>
                      <a:pt x="374333" y="194977"/>
                      <a:pt x="417767" y="346234"/>
                      <a:pt x="459867" y="498824"/>
                    </a:cubicBezTo>
                    <a:cubicBezTo>
                      <a:pt x="458629" y="464058"/>
                      <a:pt x="457390" y="429292"/>
                      <a:pt x="456152" y="394526"/>
                    </a:cubicBezTo>
                    <a:cubicBezTo>
                      <a:pt x="456533" y="270034"/>
                      <a:pt x="457676" y="157925"/>
                      <a:pt x="453676" y="40672"/>
                    </a:cubicBezTo>
                    <a:cubicBezTo>
                      <a:pt x="453104" y="23717"/>
                      <a:pt x="475488" y="20955"/>
                      <a:pt x="498920" y="18193"/>
                    </a:cubicBezTo>
                    <a:cubicBezTo>
                      <a:pt x="557022" y="11335"/>
                      <a:pt x="615124" y="5334"/>
                      <a:pt x="673417" y="0"/>
                    </a:cubicBezTo>
                    <a:cubicBezTo>
                      <a:pt x="694658" y="9430"/>
                      <a:pt x="684943" y="205740"/>
                      <a:pt x="685133" y="247840"/>
                    </a:cubicBezTo>
                    <a:lnTo>
                      <a:pt x="685133" y="247840"/>
                    </a:lnTo>
                    <a:close/>
                  </a:path>
                </a:pathLst>
              </a:custGeom>
              <a:solidFill>
                <a:srgbClr val="E5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7AB79F3-1EDF-163E-D264-4ED8AB113858}"/>
                  </a:ext>
                </a:extLst>
              </p:cNvPr>
              <p:cNvSpPr/>
              <p:nvPr/>
            </p:nvSpPr>
            <p:spPr>
              <a:xfrm>
                <a:off x="8817610" y="1173"/>
                <a:ext cx="670325" cy="1101888"/>
              </a:xfrm>
              <a:custGeom>
                <a:avLst/>
                <a:gdLst>
                  <a:gd name="connsiteX0" fmla="*/ 341808 w 670325"/>
                  <a:gd name="connsiteY0" fmla="*/ 1098818 h 1101888"/>
                  <a:gd name="connsiteX1" fmla="*/ 98444 w 670325"/>
                  <a:gd name="connsiteY1" fmla="*/ 956133 h 1101888"/>
                  <a:gd name="connsiteX2" fmla="*/ 80252 w 670325"/>
                  <a:gd name="connsiteY2" fmla="*/ 927653 h 1101888"/>
                  <a:gd name="connsiteX3" fmla="*/ 65488 w 670325"/>
                  <a:gd name="connsiteY3" fmla="*/ 899650 h 1101888"/>
                  <a:gd name="connsiteX4" fmla="*/ 51582 w 670325"/>
                  <a:gd name="connsiteY4" fmla="*/ 867360 h 1101888"/>
                  <a:gd name="connsiteX5" fmla="*/ 51 w 670325"/>
                  <a:gd name="connsiteY5" fmla="*/ 538843 h 1101888"/>
                  <a:gd name="connsiteX6" fmla="*/ 65774 w 670325"/>
                  <a:gd name="connsiteY6" fmla="*/ 221851 h 1101888"/>
                  <a:gd name="connsiteX7" fmla="*/ 80252 w 670325"/>
                  <a:gd name="connsiteY7" fmla="*/ 195752 h 1101888"/>
                  <a:gd name="connsiteX8" fmla="*/ 80442 w 670325"/>
                  <a:gd name="connsiteY8" fmla="*/ 185275 h 1101888"/>
                  <a:gd name="connsiteX9" fmla="*/ 80442 w 670325"/>
                  <a:gd name="connsiteY9" fmla="*/ 186799 h 1101888"/>
                  <a:gd name="connsiteX10" fmla="*/ 390481 w 670325"/>
                  <a:gd name="connsiteY10" fmla="*/ 109 h 1101888"/>
                  <a:gd name="connsiteX11" fmla="*/ 655371 w 670325"/>
                  <a:gd name="connsiteY11" fmla="*/ 170511 h 1101888"/>
                  <a:gd name="connsiteX12" fmla="*/ 670325 w 670325"/>
                  <a:gd name="connsiteY12" fmla="*/ 360344 h 1101888"/>
                  <a:gd name="connsiteX13" fmla="*/ 636131 w 670325"/>
                  <a:gd name="connsiteY13" fmla="*/ 385776 h 1101888"/>
                  <a:gd name="connsiteX14" fmla="*/ 595935 w 670325"/>
                  <a:gd name="connsiteY14" fmla="*/ 383204 h 1101888"/>
                  <a:gd name="connsiteX15" fmla="*/ 472777 w 670325"/>
                  <a:gd name="connsiteY15" fmla="*/ 372060 h 1101888"/>
                  <a:gd name="connsiteX16" fmla="*/ 418866 w 670325"/>
                  <a:gd name="connsiteY16" fmla="*/ 370060 h 1101888"/>
                  <a:gd name="connsiteX17" fmla="*/ 402483 w 670325"/>
                  <a:gd name="connsiteY17" fmla="*/ 320815 h 1101888"/>
                  <a:gd name="connsiteX18" fmla="*/ 402387 w 670325"/>
                  <a:gd name="connsiteY18" fmla="*/ 322340 h 1101888"/>
                  <a:gd name="connsiteX19" fmla="*/ 364764 w 670325"/>
                  <a:gd name="connsiteY19" fmla="*/ 290336 h 1101888"/>
                  <a:gd name="connsiteX20" fmla="*/ 276276 w 670325"/>
                  <a:gd name="connsiteY20" fmla="*/ 496552 h 1101888"/>
                  <a:gd name="connsiteX21" fmla="*/ 274466 w 670325"/>
                  <a:gd name="connsiteY21" fmla="*/ 552178 h 1101888"/>
                  <a:gd name="connsiteX22" fmla="*/ 271609 w 670325"/>
                  <a:gd name="connsiteY22" fmla="*/ 610852 h 1101888"/>
                  <a:gd name="connsiteX23" fmla="*/ 343618 w 670325"/>
                  <a:gd name="connsiteY23" fmla="*/ 796494 h 1101888"/>
                  <a:gd name="connsiteX24" fmla="*/ 415246 w 670325"/>
                  <a:gd name="connsiteY24" fmla="*/ 788969 h 1101888"/>
                  <a:gd name="connsiteX25" fmla="*/ 417723 w 670325"/>
                  <a:gd name="connsiteY25" fmla="*/ 754298 h 1101888"/>
                  <a:gd name="connsiteX26" fmla="*/ 419151 w 670325"/>
                  <a:gd name="connsiteY26" fmla="*/ 721056 h 1101888"/>
                  <a:gd name="connsiteX27" fmla="*/ 421437 w 670325"/>
                  <a:gd name="connsiteY27" fmla="*/ 702197 h 1101888"/>
                  <a:gd name="connsiteX28" fmla="*/ 403721 w 670325"/>
                  <a:gd name="connsiteY28" fmla="*/ 700768 h 1101888"/>
                  <a:gd name="connsiteX29" fmla="*/ 386861 w 670325"/>
                  <a:gd name="connsiteY29" fmla="*/ 700958 h 1101888"/>
                  <a:gd name="connsiteX30" fmla="*/ 347714 w 670325"/>
                  <a:gd name="connsiteY30" fmla="*/ 697910 h 1101888"/>
                  <a:gd name="connsiteX31" fmla="*/ 333617 w 670325"/>
                  <a:gd name="connsiteY31" fmla="*/ 667145 h 1101888"/>
                  <a:gd name="connsiteX32" fmla="*/ 333998 w 670325"/>
                  <a:gd name="connsiteY32" fmla="*/ 643713 h 1101888"/>
                  <a:gd name="connsiteX33" fmla="*/ 336855 w 670325"/>
                  <a:gd name="connsiteY33" fmla="*/ 595421 h 1101888"/>
                  <a:gd name="connsiteX34" fmla="*/ 341427 w 670325"/>
                  <a:gd name="connsiteY34" fmla="*/ 534747 h 1101888"/>
                  <a:gd name="connsiteX35" fmla="*/ 342761 w 670325"/>
                  <a:gd name="connsiteY35" fmla="*/ 512935 h 1101888"/>
                  <a:gd name="connsiteX36" fmla="*/ 344761 w 670325"/>
                  <a:gd name="connsiteY36" fmla="*/ 495790 h 1101888"/>
                  <a:gd name="connsiteX37" fmla="*/ 345142 w 670325"/>
                  <a:gd name="connsiteY37" fmla="*/ 489599 h 1101888"/>
                  <a:gd name="connsiteX38" fmla="*/ 364001 w 670325"/>
                  <a:gd name="connsiteY38" fmla="*/ 449689 h 1101888"/>
                  <a:gd name="connsiteX39" fmla="*/ 409531 w 670325"/>
                  <a:gd name="connsiteY39" fmla="*/ 451499 h 1101888"/>
                  <a:gd name="connsiteX40" fmla="*/ 423818 w 670325"/>
                  <a:gd name="connsiteY40" fmla="*/ 455309 h 1101888"/>
                  <a:gd name="connsiteX41" fmla="*/ 467348 w 670325"/>
                  <a:gd name="connsiteY41" fmla="*/ 457499 h 1101888"/>
                  <a:gd name="connsiteX42" fmla="*/ 538690 w 670325"/>
                  <a:gd name="connsiteY42" fmla="*/ 464929 h 1101888"/>
                  <a:gd name="connsiteX43" fmla="*/ 585077 w 670325"/>
                  <a:gd name="connsiteY43" fmla="*/ 468072 h 1101888"/>
                  <a:gd name="connsiteX44" fmla="*/ 669754 w 670325"/>
                  <a:gd name="connsiteY44" fmla="*/ 497790 h 1101888"/>
                  <a:gd name="connsiteX45" fmla="*/ 616128 w 670325"/>
                  <a:gd name="connsiteY45" fmla="*/ 972230 h 1101888"/>
                  <a:gd name="connsiteX46" fmla="*/ 608603 w 670325"/>
                  <a:gd name="connsiteY46" fmla="*/ 1043763 h 1101888"/>
                  <a:gd name="connsiteX47" fmla="*/ 341618 w 670325"/>
                  <a:gd name="connsiteY47" fmla="*/ 1098627 h 1101888"/>
                  <a:gd name="connsiteX48" fmla="*/ 341618 w 670325"/>
                  <a:gd name="connsiteY48" fmla="*/ 1098627 h 110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70325" h="1101888">
                    <a:moveTo>
                      <a:pt x="341808" y="1098818"/>
                    </a:moveTo>
                    <a:cubicBezTo>
                      <a:pt x="269037" y="1088626"/>
                      <a:pt x="176073" y="1069576"/>
                      <a:pt x="98444" y="956133"/>
                    </a:cubicBezTo>
                    <a:cubicBezTo>
                      <a:pt x="92444" y="946608"/>
                      <a:pt x="86348" y="937083"/>
                      <a:pt x="80252" y="927653"/>
                    </a:cubicBezTo>
                    <a:cubicBezTo>
                      <a:pt x="74156" y="919748"/>
                      <a:pt x="69774" y="910413"/>
                      <a:pt x="65488" y="899650"/>
                    </a:cubicBezTo>
                    <a:cubicBezTo>
                      <a:pt x="60916" y="888887"/>
                      <a:pt x="56249" y="878123"/>
                      <a:pt x="51582" y="867360"/>
                    </a:cubicBezTo>
                    <a:cubicBezTo>
                      <a:pt x="16910" y="771253"/>
                      <a:pt x="-1092" y="669145"/>
                      <a:pt x="51" y="538843"/>
                    </a:cubicBezTo>
                    <a:cubicBezTo>
                      <a:pt x="1099" y="424828"/>
                      <a:pt x="20149" y="315005"/>
                      <a:pt x="65774" y="221851"/>
                    </a:cubicBezTo>
                    <a:cubicBezTo>
                      <a:pt x="70632" y="213183"/>
                      <a:pt x="75394" y="204515"/>
                      <a:pt x="80252" y="195752"/>
                    </a:cubicBezTo>
                    <a:cubicBezTo>
                      <a:pt x="80252" y="192228"/>
                      <a:pt x="80347" y="188799"/>
                      <a:pt x="80442" y="185275"/>
                    </a:cubicBezTo>
                    <a:cubicBezTo>
                      <a:pt x="80442" y="185751"/>
                      <a:pt x="80442" y="186323"/>
                      <a:pt x="80442" y="186799"/>
                    </a:cubicBezTo>
                    <a:cubicBezTo>
                      <a:pt x="158547" y="39256"/>
                      <a:pt x="293326" y="2014"/>
                      <a:pt x="390481" y="109"/>
                    </a:cubicBezTo>
                    <a:cubicBezTo>
                      <a:pt x="465157" y="-2273"/>
                      <a:pt x="609080" y="33827"/>
                      <a:pt x="655371" y="170511"/>
                    </a:cubicBezTo>
                    <a:cubicBezTo>
                      <a:pt x="673945" y="221756"/>
                      <a:pt x="666801" y="287573"/>
                      <a:pt x="670325" y="360344"/>
                    </a:cubicBezTo>
                    <a:cubicBezTo>
                      <a:pt x="667849" y="384728"/>
                      <a:pt x="644894" y="386348"/>
                      <a:pt x="636131" y="385776"/>
                    </a:cubicBezTo>
                    <a:cubicBezTo>
                      <a:pt x="622700" y="384919"/>
                      <a:pt x="609366" y="384061"/>
                      <a:pt x="595935" y="383204"/>
                    </a:cubicBezTo>
                    <a:cubicBezTo>
                      <a:pt x="564598" y="381299"/>
                      <a:pt x="518878" y="373965"/>
                      <a:pt x="472777" y="372060"/>
                    </a:cubicBezTo>
                    <a:cubicBezTo>
                      <a:pt x="454775" y="371298"/>
                      <a:pt x="436868" y="370631"/>
                      <a:pt x="418866" y="370060"/>
                    </a:cubicBezTo>
                    <a:cubicBezTo>
                      <a:pt x="407340" y="363297"/>
                      <a:pt x="408769" y="336436"/>
                      <a:pt x="402483" y="320815"/>
                    </a:cubicBezTo>
                    <a:cubicBezTo>
                      <a:pt x="402483" y="321292"/>
                      <a:pt x="402483" y="321863"/>
                      <a:pt x="402387" y="322340"/>
                    </a:cubicBezTo>
                    <a:cubicBezTo>
                      <a:pt x="398577" y="305004"/>
                      <a:pt x="388576" y="290717"/>
                      <a:pt x="364764" y="290336"/>
                    </a:cubicBezTo>
                    <a:cubicBezTo>
                      <a:pt x="293135" y="289859"/>
                      <a:pt x="280658" y="407207"/>
                      <a:pt x="276276" y="496552"/>
                    </a:cubicBezTo>
                    <a:cubicBezTo>
                      <a:pt x="275324" y="516649"/>
                      <a:pt x="275133" y="538271"/>
                      <a:pt x="274466" y="552178"/>
                    </a:cubicBezTo>
                    <a:cubicBezTo>
                      <a:pt x="273514" y="571704"/>
                      <a:pt x="272561" y="591326"/>
                      <a:pt x="271609" y="610852"/>
                    </a:cubicBezTo>
                    <a:cubicBezTo>
                      <a:pt x="267799" y="688099"/>
                      <a:pt x="268561" y="789731"/>
                      <a:pt x="343618" y="796494"/>
                    </a:cubicBezTo>
                    <a:cubicBezTo>
                      <a:pt x="370288" y="798875"/>
                      <a:pt x="391433" y="799352"/>
                      <a:pt x="415246" y="788969"/>
                    </a:cubicBezTo>
                    <a:cubicBezTo>
                      <a:pt x="416103" y="777444"/>
                      <a:pt x="416960" y="765824"/>
                      <a:pt x="417723" y="754298"/>
                    </a:cubicBezTo>
                    <a:cubicBezTo>
                      <a:pt x="418675" y="741630"/>
                      <a:pt x="418294" y="733724"/>
                      <a:pt x="419151" y="721056"/>
                    </a:cubicBezTo>
                    <a:cubicBezTo>
                      <a:pt x="419437" y="716294"/>
                      <a:pt x="420866" y="710102"/>
                      <a:pt x="421437" y="702197"/>
                    </a:cubicBezTo>
                    <a:cubicBezTo>
                      <a:pt x="415532" y="701720"/>
                      <a:pt x="409626" y="701244"/>
                      <a:pt x="403721" y="700768"/>
                    </a:cubicBezTo>
                    <a:cubicBezTo>
                      <a:pt x="397244" y="700196"/>
                      <a:pt x="391529" y="701339"/>
                      <a:pt x="386861" y="700958"/>
                    </a:cubicBezTo>
                    <a:cubicBezTo>
                      <a:pt x="373812" y="699911"/>
                      <a:pt x="360763" y="698958"/>
                      <a:pt x="347714" y="697910"/>
                    </a:cubicBezTo>
                    <a:cubicBezTo>
                      <a:pt x="343047" y="687623"/>
                      <a:pt x="338379" y="677432"/>
                      <a:pt x="333617" y="667145"/>
                    </a:cubicBezTo>
                    <a:cubicBezTo>
                      <a:pt x="333141" y="659239"/>
                      <a:pt x="333617" y="651524"/>
                      <a:pt x="333998" y="643713"/>
                    </a:cubicBezTo>
                    <a:cubicBezTo>
                      <a:pt x="334950" y="627616"/>
                      <a:pt x="335903" y="611519"/>
                      <a:pt x="336855" y="595421"/>
                    </a:cubicBezTo>
                    <a:cubicBezTo>
                      <a:pt x="337998" y="575228"/>
                      <a:pt x="339999" y="558083"/>
                      <a:pt x="341427" y="534747"/>
                    </a:cubicBezTo>
                    <a:cubicBezTo>
                      <a:pt x="341903" y="527508"/>
                      <a:pt x="342284" y="520174"/>
                      <a:pt x="342761" y="512935"/>
                    </a:cubicBezTo>
                    <a:cubicBezTo>
                      <a:pt x="343047" y="508268"/>
                      <a:pt x="344285" y="503600"/>
                      <a:pt x="344761" y="495790"/>
                    </a:cubicBezTo>
                    <a:cubicBezTo>
                      <a:pt x="344856" y="493694"/>
                      <a:pt x="345047" y="491599"/>
                      <a:pt x="345142" y="489599"/>
                    </a:cubicBezTo>
                    <a:cubicBezTo>
                      <a:pt x="346285" y="470834"/>
                      <a:pt x="350666" y="461690"/>
                      <a:pt x="364001" y="449689"/>
                    </a:cubicBezTo>
                    <a:cubicBezTo>
                      <a:pt x="379146" y="450260"/>
                      <a:pt x="394386" y="450832"/>
                      <a:pt x="409531" y="451499"/>
                    </a:cubicBezTo>
                    <a:cubicBezTo>
                      <a:pt x="414389" y="451689"/>
                      <a:pt x="419056" y="453499"/>
                      <a:pt x="423818" y="455309"/>
                    </a:cubicBezTo>
                    <a:cubicBezTo>
                      <a:pt x="438297" y="455975"/>
                      <a:pt x="452870" y="456737"/>
                      <a:pt x="467348" y="457499"/>
                    </a:cubicBezTo>
                    <a:cubicBezTo>
                      <a:pt x="491446" y="460357"/>
                      <a:pt x="518402" y="463595"/>
                      <a:pt x="538690" y="464929"/>
                    </a:cubicBezTo>
                    <a:cubicBezTo>
                      <a:pt x="554216" y="465881"/>
                      <a:pt x="569646" y="467024"/>
                      <a:pt x="585077" y="468072"/>
                    </a:cubicBezTo>
                    <a:cubicBezTo>
                      <a:pt x="622796" y="470739"/>
                      <a:pt x="661086" y="478931"/>
                      <a:pt x="669754" y="497790"/>
                    </a:cubicBezTo>
                    <a:cubicBezTo>
                      <a:pt x="653276" y="654000"/>
                      <a:pt x="632511" y="816116"/>
                      <a:pt x="616128" y="972230"/>
                    </a:cubicBezTo>
                    <a:cubicBezTo>
                      <a:pt x="613652" y="996043"/>
                      <a:pt x="611175" y="1019951"/>
                      <a:pt x="608603" y="1043763"/>
                    </a:cubicBezTo>
                    <a:cubicBezTo>
                      <a:pt x="593078" y="1108819"/>
                      <a:pt x="392100" y="1104914"/>
                      <a:pt x="341618" y="1098627"/>
                    </a:cubicBezTo>
                    <a:lnTo>
                      <a:pt x="341618" y="1098627"/>
                    </a:lnTo>
                    <a:close/>
                  </a:path>
                </a:pathLst>
              </a:custGeom>
              <a:solidFill>
                <a:srgbClr val="E5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77ABB15-1936-EE67-A5F4-64CD82CFFAF6}"/>
                  </a:ext>
                </a:extLst>
              </p:cNvPr>
              <p:cNvSpPr/>
              <p:nvPr/>
            </p:nvSpPr>
            <p:spPr>
              <a:xfrm>
                <a:off x="9502699" y="-62166"/>
                <a:ext cx="449779" cy="1292684"/>
              </a:xfrm>
              <a:custGeom>
                <a:avLst/>
                <a:gdLst>
                  <a:gd name="connsiteX0" fmla="*/ 10954 w 449779"/>
                  <a:gd name="connsiteY0" fmla="*/ 1103674 h 1292684"/>
                  <a:gd name="connsiteX1" fmla="*/ 47054 w 449779"/>
                  <a:gd name="connsiteY1" fmla="*/ 938511 h 1292684"/>
                  <a:gd name="connsiteX2" fmla="*/ 135922 w 449779"/>
                  <a:gd name="connsiteY2" fmla="*/ 953560 h 1292684"/>
                  <a:gd name="connsiteX3" fmla="*/ 272225 w 449779"/>
                  <a:gd name="connsiteY3" fmla="*/ 1010806 h 1292684"/>
                  <a:gd name="connsiteX4" fmla="*/ 230696 w 449779"/>
                  <a:gd name="connsiteY4" fmla="*/ 1278934 h 1292684"/>
                  <a:gd name="connsiteX5" fmla="*/ 7715 w 449779"/>
                  <a:gd name="connsiteY5" fmla="*/ 1258170 h 1292684"/>
                  <a:gd name="connsiteX6" fmla="*/ 9335 w 449779"/>
                  <a:gd name="connsiteY6" fmla="*/ 1244930 h 1292684"/>
                  <a:gd name="connsiteX7" fmla="*/ 0 w 449779"/>
                  <a:gd name="connsiteY7" fmla="*/ 1229404 h 1292684"/>
                  <a:gd name="connsiteX8" fmla="*/ 10954 w 449779"/>
                  <a:gd name="connsiteY8" fmla="*/ 1103579 h 1292684"/>
                  <a:gd name="connsiteX9" fmla="*/ 10954 w 449779"/>
                  <a:gd name="connsiteY9" fmla="*/ 1103579 h 1292684"/>
                  <a:gd name="connsiteX10" fmla="*/ 218885 w 449779"/>
                  <a:gd name="connsiteY10" fmla="*/ 1060 h 1292684"/>
                  <a:gd name="connsiteX11" fmla="*/ 281845 w 449779"/>
                  <a:gd name="connsiteY11" fmla="*/ 4013 h 1292684"/>
                  <a:gd name="connsiteX12" fmla="*/ 407289 w 449779"/>
                  <a:gd name="connsiteY12" fmla="*/ 1346 h 1292684"/>
                  <a:gd name="connsiteX13" fmla="*/ 449199 w 449779"/>
                  <a:gd name="connsiteY13" fmla="*/ 38779 h 1292684"/>
                  <a:gd name="connsiteX14" fmla="*/ 293180 w 449779"/>
                  <a:gd name="connsiteY14" fmla="*/ 807637 h 1292684"/>
                  <a:gd name="connsiteX15" fmla="*/ 233934 w 449779"/>
                  <a:gd name="connsiteY15" fmla="*/ 828116 h 1292684"/>
                  <a:gd name="connsiteX16" fmla="*/ 198120 w 449779"/>
                  <a:gd name="connsiteY16" fmla="*/ 820401 h 1292684"/>
                  <a:gd name="connsiteX17" fmla="*/ 124492 w 449779"/>
                  <a:gd name="connsiteY17" fmla="*/ 812209 h 1292684"/>
                  <a:gd name="connsiteX18" fmla="*/ 84677 w 449779"/>
                  <a:gd name="connsiteY18" fmla="*/ 806304 h 1292684"/>
                  <a:gd name="connsiteX19" fmla="*/ 77534 w 449779"/>
                  <a:gd name="connsiteY19" fmla="*/ 682669 h 1292684"/>
                  <a:gd name="connsiteX20" fmla="*/ 126397 w 449779"/>
                  <a:gd name="connsiteY20" fmla="*/ 25825 h 1292684"/>
                  <a:gd name="connsiteX21" fmla="*/ 218980 w 449779"/>
                  <a:gd name="connsiteY21" fmla="*/ 965 h 1292684"/>
                  <a:gd name="connsiteX22" fmla="*/ 218980 w 449779"/>
                  <a:gd name="connsiteY22" fmla="*/ 965 h 129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9779" h="1292684">
                    <a:moveTo>
                      <a:pt x="10954" y="1103674"/>
                    </a:moveTo>
                    <a:cubicBezTo>
                      <a:pt x="20574" y="1021473"/>
                      <a:pt x="37052" y="936891"/>
                      <a:pt x="47054" y="938511"/>
                    </a:cubicBezTo>
                    <a:cubicBezTo>
                      <a:pt x="76676" y="943273"/>
                      <a:pt x="106299" y="948321"/>
                      <a:pt x="135922" y="953560"/>
                    </a:cubicBezTo>
                    <a:cubicBezTo>
                      <a:pt x="261747" y="976325"/>
                      <a:pt x="275558" y="989089"/>
                      <a:pt x="272225" y="1010806"/>
                    </a:cubicBezTo>
                    <a:cubicBezTo>
                      <a:pt x="258413" y="1100150"/>
                      <a:pt x="244507" y="1189590"/>
                      <a:pt x="230696" y="1278934"/>
                    </a:cubicBezTo>
                    <a:cubicBezTo>
                      <a:pt x="220218" y="1317701"/>
                      <a:pt x="34766" y="1262646"/>
                      <a:pt x="7715" y="1258170"/>
                    </a:cubicBezTo>
                    <a:cubicBezTo>
                      <a:pt x="8287" y="1253788"/>
                      <a:pt x="8763" y="1249407"/>
                      <a:pt x="9335" y="1244930"/>
                    </a:cubicBezTo>
                    <a:cubicBezTo>
                      <a:pt x="7334" y="1239406"/>
                      <a:pt x="286" y="1234548"/>
                      <a:pt x="0" y="1229404"/>
                    </a:cubicBezTo>
                    <a:cubicBezTo>
                      <a:pt x="3715" y="1187494"/>
                      <a:pt x="7334" y="1145489"/>
                      <a:pt x="10954" y="1103579"/>
                    </a:cubicBezTo>
                    <a:lnTo>
                      <a:pt x="10954" y="1103579"/>
                    </a:lnTo>
                    <a:close/>
                    <a:moveTo>
                      <a:pt x="218885" y="1060"/>
                    </a:moveTo>
                    <a:cubicBezTo>
                      <a:pt x="239840" y="1917"/>
                      <a:pt x="260795" y="2965"/>
                      <a:pt x="281845" y="4013"/>
                    </a:cubicBezTo>
                    <a:cubicBezTo>
                      <a:pt x="321374" y="965"/>
                      <a:pt x="362045" y="-1702"/>
                      <a:pt x="407289" y="1346"/>
                    </a:cubicBezTo>
                    <a:cubicBezTo>
                      <a:pt x="432530" y="3060"/>
                      <a:pt x="453581" y="11538"/>
                      <a:pt x="449199" y="38779"/>
                    </a:cubicBezTo>
                    <a:cubicBezTo>
                      <a:pt x="395764" y="296049"/>
                      <a:pt x="343853" y="552367"/>
                      <a:pt x="293180" y="807637"/>
                    </a:cubicBezTo>
                    <a:cubicBezTo>
                      <a:pt x="288322" y="832878"/>
                      <a:pt x="260795" y="832688"/>
                      <a:pt x="233934" y="828116"/>
                    </a:cubicBezTo>
                    <a:cubicBezTo>
                      <a:pt x="221933" y="826116"/>
                      <a:pt x="210121" y="822401"/>
                      <a:pt x="198120" y="820401"/>
                    </a:cubicBezTo>
                    <a:cubicBezTo>
                      <a:pt x="173165" y="816305"/>
                      <a:pt x="149543" y="816019"/>
                      <a:pt x="124492" y="812209"/>
                    </a:cubicBezTo>
                    <a:cubicBezTo>
                      <a:pt x="111252" y="810209"/>
                      <a:pt x="97917" y="808209"/>
                      <a:pt x="84677" y="806304"/>
                    </a:cubicBezTo>
                    <a:cubicBezTo>
                      <a:pt x="64961" y="790016"/>
                      <a:pt x="71533" y="732199"/>
                      <a:pt x="77534" y="682669"/>
                    </a:cubicBezTo>
                    <a:cubicBezTo>
                      <a:pt x="94774" y="462927"/>
                      <a:pt x="111062" y="244043"/>
                      <a:pt x="126397" y="25825"/>
                    </a:cubicBezTo>
                    <a:cubicBezTo>
                      <a:pt x="130112" y="-7227"/>
                      <a:pt x="225266" y="1060"/>
                      <a:pt x="218980" y="965"/>
                    </a:cubicBezTo>
                    <a:lnTo>
                      <a:pt x="218980" y="965"/>
                    </a:lnTo>
                    <a:close/>
                  </a:path>
                </a:pathLst>
              </a:custGeom>
              <a:solidFill>
                <a:srgbClr val="E5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F97E850-A2AD-04F2-70BF-D82766502E93}"/>
                  </a:ext>
                </a:extLst>
              </p:cNvPr>
              <p:cNvSpPr/>
              <p:nvPr/>
            </p:nvSpPr>
            <p:spPr>
              <a:xfrm>
                <a:off x="6650152" y="420192"/>
                <a:ext cx="738035" cy="796670"/>
              </a:xfrm>
              <a:custGeom>
                <a:avLst/>
                <a:gdLst>
                  <a:gd name="connsiteX0" fmla="*/ 646748 w 738035"/>
                  <a:gd name="connsiteY0" fmla="*/ 637794 h 796670"/>
                  <a:gd name="connsiteX1" fmla="*/ 640271 w 738035"/>
                  <a:gd name="connsiteY1" fmla="*/ 643509 h 796670"/>
                  <a:gd name="connsiteX2" fmla="*/ 618744 w 738035"/>
                  <a:gd name="connsiteY2" fmla="*/ 667607 h 796670"/>
                  <a:gd name="connsiteX3" fmla="*/ 249365 w 738035"/>
                  <a:gd name="connsiteY3" fmla="*/ 750856 h 796670"/>
                  <a:gd name="connsiteX4" fmla="*/ 148400 w 738035"/>
                  <a:gd name="connsiteY4" fmla="*/ 470535 h 796670"/>
                  <a:gd name="connsiteX5" fmla="*/ 47720 w 738035"/>
                  <a:gd name="connsiteY5" fmla="*/ 190881 h 796670"/>
                  <a:gd name="connsiteX6" fmla="*/ 374428 w 738035"/>
                  <a:gd name="connsiteY6" fmla="*/ 58769 h 796670"/>
                  <a:gd name="connsiteX7" fmla="*/ 474536 w 738035"/>
                  <a:gd name="connsiteY7" fmla="*/ 37910 h 796670"/>
                  <a:gd name="connsiteX8" fmla="*/ 532638 w 738035"/>
                  <a:gd name="connsiteY8" fmla="*/ 48578 h 796670"/>
                  <a:gd name="connsiteX9" fmla="*/ 534448 w 738035"/>
                  <a:gd name="connsiteY9" fmla="*/ 49244 h 796670"/>
                  <a:gd name="connsiteX10" fmla="*/ 601028 w 738035"/>
                  <a:gd name="connsiteY10" fmla="*/ 147352 h 796670"/>
                  <a:gd name="connsiteX11" fmla="*/ 561499 w 738035"/>
                  <a:gd name="connsiteY11" fmla="*/ 291084 h 796670"/>
                  <a:gd name="connsiteX12" fmla="*/ 558451 w 738035"/>
                  <a:gd name="connsiteY12" fmla="*/ 336137 h 796670"/>
                  <a:gd name="connsiteX13" fmla="*/ 590455 w 738035"/>
                  <a:gd name="connsiteY13" fmla="*/ 353663 h 796670"/>
                  <a:gd name="connsiteX14" fmla="*/ 600647 w 738035"/>
                  <a:gd name="connsiteY14" fmla="*/ 352235 h 796670"/>
                  <a:gd name="connsiteX15" fmla="*/ 606838 w 738035"/>
                  <a:gd name="connsiteY15" fmla="*/ 351377 h 796670"/>
                  <a:gd name="connsiteX16" fmla="*/ 694849 w 738035"/>
                  <a:gd name="connsiteY16" fmla="*/ 469011 h 796670"/>
                  <a:gd name="connsiteX17" fmla="*/ 646557 w 738035"/>
                  <a:gd name="connsiteY17" fmla="*/ 637889 h 796670"/>
                  <a:gd name="connsiteX18" fmla="*/ 646557 w 738035"/>
                  <a:gd name="connsiteY18" fmla="*/ 637889 h 796670"/>
                  <a:gd name="connsiteX19" fmla="*/ 728948 w 738035"/>
                  <a:gd name="connsiteY19" fmla="*/ 448818 h 796670"/>
                  <a:gd name="connsiteX20" fmla="*/ 727615 w 738035"/>
                  <a:gd name="connsiteY20" fmla="*/ 444722 h 796670"/>
                  <a:gd name="connsiteX21" fmla="*/ 724757 w 738035"/>
                  <a:gd name="connsiteY21" fmla="*/ 436245 h 796670"/>
                  <a:gd name="connsiteX22" fmla="*/ 722852 w 738035"/>
                  <a:gd name="connsiteY22" fmla="*/ 431197 h 796670"/>
                  <a:gd name="connsiteX23" fmla="*/ 719709 w 738035"/>
                  <a:gd name="connsiteY23" fmla="*/ 423291 h 796670"/>
                  <a:gd name="connsiteX24" fmla="*/ 717328 w 738035"/>
                  <a:gd name="connsiteY24" fmla="*/ 417862 h 796670"/>
                  <a:gd name="connsiteX25" fmla="*/ 713803 w 738035"/>
                  <a:gd name="connsiteY25" fmla="*/ 410147 h 796670"/>
                  <a:gd name="connsiteX26" fmla="*/ 711041 w 738035"/>
                  <a:gd name="connsiteY26" fmla="*/ 404622 h 796670"/>
                  <a:gd name="connsiteX27" fmla="*/ 707136 w 738035"/>
                  <a:gd name="connsiteY27" fmla="*/ 397097 h 796670"/>
                  <a:gd name="connsiteX28" fmla="*/ 704088 w 738035"/>
                  <a:gd name="connsiteY28" fmla="*/ 391573 h 796670"/>
                  <a:gd name="connsiteX29" fmla="*/ 699802 w 738035"/>
                  <a:gd name="connsiteY29" fmla="*/ 384334 h 796670"/>
                  <a:gd name="connsiteX30" fmla="*/ 696468 w 738035"/>
                  <a:gd name="connsiteY30" fmla="*/ 379000 h 796670"/>
                  <a:gd name="connsiteX31" fmla="*/ 691801 w 738035"/>
                  <a:gd name="connsiteY31" fmla="*/ 372047 h 796670"/>
                  <a:gd name="connsiteX32" fmla="*/ 688181 w 738035"/>
                  <a:gd name="connsiteY32" fmla="*/ 366998 h 796670"/>
                  <a:gd name="connsiteX33" fmla="*/ 683038 w 738035"/>
                  <a:gd name="connsiteY33" fmla="*/ 360331 h 796670"/>
                  <a:gd name="connsiteX34" fmla="*/ 679323 w 738035"/>
                  <a:gd name="connsiteY34" fmla="*/ 355664 h 796670"/>
                  <a:gd name="connsiteX35" fmla="*/ 673608 w 738035"/>
                  <a:gd name="connsiteY35" fmla="*/ 349282 h 796670"/>
                  <a:gd name="connsiteX36" fmla="*/ 669893 w 738035"/>
                  <a:gd name="connsiteY36" fmla="*/ 345281 h 796670"/>
                  <a:gd name="connsiteX37" fmla="*/ 663226 w 738035"/>
                  <a:gd name="connsiteY37" fmla="*/ 338995 h 796670"/>
                  <a:gd name="connsiteX38" fmla="*/ 659987 w 738035"/>
                  <a:gd name="connsiteY38" fmla="*/ 335947 h 796670"/>
                  <a:gd name="connsiteX39" fmla="*/ 638842 w 738035"/>
                  <a:gd name="connsiteY39" fmla="*/ 321564 h 796670"/>
                  <a:gd name="connsiteX40" fmla="*/ 635222 w 738035"/>
                  <a:gd name="connsiteY40" fmla="*/ 320040 h 796670"/>
                  <a:gd name="connsiteX41" fmla="*/ 627698 w 738035"/>
                  <a:gd name="connsiteY41" fmla="*/ 316992 h 796670"/>
                  <a:gd name="connsiteX42" fmla="*/ 623221 w 738035"/>
                  <a:gd name="connsiteY42" fmla="*/ 315754 h 796670"/>
                  <a:gd name="connsiteX43" fmla="*/ 616268 w 738035"/>
                  <a:gd name="connsiteY43" fmla="*/ 314230 h 796670"/>
                  <a:gd name="connsiteX44" fmla="*/ 611410 w 738035"/>
                  <a:gd name="connsiteY44" fmla="*/ 313754 h 796670"/>
                  <a:gd name="connsiteX45" fmla="*/ 606743 w 738035"/>
                  <a:gd name="connsiteY45" fmla="*/ 313373 h 796670"/>
                  <a:gd name="connsiteX46" fmla="*/ 604076 w 738035"/>
                  <a:gd name="connsiteY46" fmla="*/ 313563 h 796670"/>
                  <a:gd name="connsiteX47" fmla="*/ 601313 w 738035"/>
                  <a:gd name="connsiteY47" fmla="*/ 313754 h 796670"/>
                  <a:gd name="connsiteX48" fmla="*/ 590360 w 738035"/>
                  <a:gd name="connsiteY48" fmla="*/ 315659 h 796670"/>
                  <a:gd name="connsiteX49" fmla="*/ 590360 w 738035"/>
                  <a:gd name="connsiteY49" fmla="*/ 315659 h 796670"/>
                  <a:gd name="connsiteX50" fmla="*/ 590360 w 738035"/>
                  <a:gd name="connsiteY50" fmla="*/ 315659 h 796670"/>
                  <a:gd name="connsiteX51" fmla="*/ 642366 w 738035"/>
                  <a:gd name="connsiteY51" fmla="*/ 216599 h 796670"/>
                  <a:gd name="connsiteX52" fmla="*/ 643033 w 738035"/>
                  <a:gd name="connsiteY52" fmla="*/ 167069 h 796670"/>
                  <a:gd name="connsiteX53" fmla="*/ 637889 w 738035"/>
                  <a:gd name="connsiteY53" fmla="*/ 138494 h 796670"/>
                  <a:gd name="connsiteX54" fmla="*/ 624745 w 738035"/>
                  <a:gd name="connsiteY54" fmla="*/ 98012 h 796670"/>
                  <a:gd name="connsiteX55" fmla="*/ 592741 w 738035"/>
                  <a:gd name="connsiteY55" fmla="*/ 45434 h 796670"/>
                  <a:gd name="connsiteX56" fmla="*/ 546735 w 738035"/>
                  <a:gd name="connsiteY56" fmla="*/ 13240 h 796670"/>
                  <a:gd name="connsiteX57" fmla="*/ 526256 w 738035"/>
                  <a:gd name="connsiteY57" fmla="*/ 6572 h 796670"/>
                  <a:gd name="connsiteX58" fmla="*/ 519779 w 738035"/>
                  <a:gd name="connsiteY58" fmla="*/ 5048 h 796670"/>
                  <a:gd name="connsiteX59" fmla="*/ 505111 w 738035"/>
                  <a:gd name="connsiteY59" fmla="*/ 2286 h 796670"/>
                  <a:gd name="connsiteX60" fmla="*/ 497967 w 738035"/>
                  <a:gd name="connsiteY60" fmla="*/ 1333 h 796670"/>
                  <a:gd name="connsiteX61" fmla="*/ 482632 w 738035"/>
                  <a:gd name="connsiteY61" fmla="*/ 286 h 796670"/>
                  <a:gd name="connsiteX62" fmla="*/ 476631 w 738035"/>
                  <a:gd name="connsiteY62" fmla="*/ 0 h 796670"/>
                  <a:gd name="connsiteX63" fmla="*/ 474536 w 738035"/>
                  <a:gd name="connsiteY63" fmla="*/ 0 h 796670"/>
                  <a:gd name="connsiteX64" fmla="*/ 468440 w 738035"/>
                  <a:gd name="connsiteY64" fmla="*/ 381 h 796670"/>
                  <a:gd name="connsiteX65" fmla="*/ 449771 w 738035"/>
                  <a:gd name="connsiteY65" fmla="*/ 1524 h 796670"/>
                  <a:gd name="connsiteX66" fmla="*/ 440246 w 738035"/>
                  <a:gd name="connsiteY66" fmla="*/ 2762 h 796670"/>
                  <a:gd name="connsiteX67" fmla="*/ 422910 w 738035"/>
                  <a:gd name="connsiteY67" fmla="*/ 5620 h 796670"/>
                  <a:gd name="connsiteX68" fmla="*/ 413290 w 738035"/>
                  <a:gd name="connsiteY68" fmla="*/ 7620 h 796670"/>
                  <a:gd name="connsiteX69" fmla="*/ 395192 w 738035"/>
                  <a:gd name="connsiteY69" fmla="*/ 12287 h 796670"/>
                  <a:gd name="connsiteX70" fmla="*/ 387001 w 738035"/>
                  <a:gd name="connsiteY70" fmla="*/ 14573 h 796670"/>
                  <a:gd name="connsiteX71" fmla="*/ 361188 w 738035"/>
                  <a:gd name="connsiteY71" fmla="*/ 23336 h 796670"/>
                  <a:gd name="connsiteX72" fmla="*/ 0 w 738035"/>
                  <a:gd name="connsiteY72" fmla="*/ 170593 h 796670"/>
                  <a:gd name="connsiteX73" fmla="*/ 225457 w 738035"/>
                  <a:gd name="connsiteY73" fmla="*/ 796671 h 796670"/>
                  <a:gd name="connsiteX74" fmla="*/ 328327 w 738035"/>
                  <a:gd name="connsiteY74" fmla="*/ 770382 h 796670"/>
                  <a:gd name="connsiteX75" fmla="*/ 638556 w 738035"/>
                  <a:gd name="connsiteY75" fmla="*/ 702850 h 796670"/>
                  <a:gd name="connsiteX76" fmla="*/ 668655 w 738035"/>
                  <a:gd name="connsiteY76" fmla="*/ 669227 h 796670"/>
                  <a:gd name="connsiteX77" fmla="*/ 688277 w 738035"/>
                  <a:gd name="connsiteY77" fmla="*/ 652653 h 796670"/>
                  <a:gd name="connsiteX78" fmla="*/ 704850 w 738035"/>
                  <a:gd name="connsiteY78" fmla="*/ 632841 h 796670"/>
                  <a:gd name="connsiteX79" fmla="*/ 737902 w 738035"/>
                  <a:gd name="connsiteY79" fmla="*/ 526733 h 796670"/>
                  <a:gd name="connsiteX80" fmla="*/ 732187 w 738035"/>
                  <a:gd name="connsiteY80" fmla="*/ 461296 h 796670"/>
                  <a:gd name="connsiteX81" fmla="*/ 728948 w 738035"/>
                  <a:gd name="connsiteY81" fmla="*/ 449199 h 796670"/>
                  <a:gd name="connsiteX82" fmla="*/ 728948 w 738035"/>
                  <a:gd name="connsiteY82" fmla="*/ 449199 h 79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738035" h="796670">
                    <a:moveTo>
                      <a:pt x="646748" y="637794"/>
                    </a:moveTo>
                    <a:cubicBezTo>
                      <a:pt x="644366" y="639509"/>
                      <a:pt x="642176" y="641414"/>
                      <a:pt x="640271" y="643509"/>
                    </a:cubicBezTo>
                    <a:lnTo>
                      <a:pt x="618744" y="667607"/>
                    </a:lnTo>
                    <a:cubicBezTo>
                      <a:pt x="495300" y="691325"/>
                      <a:pt x="371285" y="719233"/>
                      <a:pt x="249365" y="750856"/>
                    </a:cubicBezTo>
                    <a:lnTo>
                      <a:pt x="148400" y="470535"/>
                    </a:lnTo>
                    <a:lnTo>
                      <a:pt x="47720" y="190881"/>
                    </a:lnTo>
                    <a:cubicBezTo>
                      <a:pt x="155162" y="144113"/>
                      <a:pt x="264890" y="99727"/>
                      <a:pt x="374428" y="58769"/>
                    </a:cubicBezTo>
                    <a:cubicBezTo>
                      <a:pt x="412052" y="44672"/>
                      <a:pt x="444817" y="37910"/>
                      <a:pt x="474536" y="37910"/>
                    </a:cubicBezTo>
                    <a:cubicBezTo>
                      <a:pt x="495776" y="37910"/>
                      <a:pt x="514826" y="41434"/>
                      <a:pt x="532638" y="48578"/>
                    </a:cubicBezTo>
                    <a:cubicBezTo>
                      <a:pt x="533210" y="48768"/>
                      <a:pt x="533876" y="49054"/>
                      <a:pt x="534448" y="49244"/>
                    </a:cubicBezTo>
                    <a:cubicBezTo>
                      <a:pt x="563023" y="59055"/>
                      <a:pt x="589217" y="97536"/>
                      <a:pt x="601028" y="147352"/>
                    </a:cubicBezTo>
                    <a:cubicBezTo>
                      <a:pt x="616268" y="211646"/>
                      <a:pt x="599694" y="246221"/>
                      <a:pt x="561499" y="291084"/>
                    </a:cubicBezTo>
                    <a:cubicBezTo>
                      <a:pt x="550640" y="303848"/>
                      <a:pt x="549402" y="322136"/>
                      <a:pt x="558451" y="336137"/>
                    </a:cubicBezTo>
                    <a:cubicBezTo>
                      <a:pt x="565595" y="347186"/>
                      <a:pt x="577691" y="353663"/>
                      <a:pt x="590455" y="353663"/>
                    </a:cubicBezTo>
                    <a:cubicBezTo>
                      <a:pt x="593884" y="353663"/>
                      <a:pt x="597313" y="353187"/>
                      <a:pt x="600647" y="352235"/>
                    </a:cubicBezTo>
                    <a:cubicBezTo>
                      <a:pt x="602742" y="351663"/>
                      <a:pt x="604742" y="351377"/>
                      <a:pt x="606838" y="351377"/>
                    </a:cubicBezTo>
                    <a:cubicBezTo>
                      <a:pt x="638937" y="351377"/>
                      <a:pt x="682657" y="417005"/>
                      <a:pt x="694849" y="469011"/>
                    </a:cubicBezTo>
                    <a:cubicBezTo>
                      <a:pt x="709613" y="543116"/>
                      <a:pt x="691610" y="606171"/>
                      <a:pt x="646557" y="637889"/>
                    </a:cubicBezTo>
                    <a:lnTo>
                      <a:pt x="646557" y="637889"/>
                    </a:lnTo>
                    <a:close/>
                    <a:moveTo>
                      <a:pt x="728948" y="448818"/>
                    </a:moveTo>
                    <a:cubicBezTo>
                      <a:pt x="728567" y="447485"/>
                      <a:pt x="728091" y="446056"/>
                      <a:pt x="727615" y="444722"/>
                    </a:cubicBezTo>
                    <a:cubicBezTo>
                      <a:pt x="726757" y="441865"/>
                      <a:pt x="725805" y="439103"/>
                      <a:pt x="724757" y="436245"/>
                    </a:cubicBezTo>
                    <a:cubicBezTo>
                      <a:pt x="724186" y="434531"/>
                      <a:pt x="723519" y="432911"/>
                      <a:pt x="722852" y="431197"/>
                    </a:cubicBezTo>
                    <a:cubicBezTo>
                      <a:pt x="721900" y="428530"/>
                      <a:pt x="720852" y="425958"/>
                      <a:pt x="719709" y="423291"/>
                    </a:cubicBezTo>
                    <a:cubicBezTo>
                      <a:pt x="718947" y="421481"/>
                      <a:pt x="718185" y="419672"/>
                      <a:pt x="717328" y="417862"/>
                    </a:cubicBezTo>
                    <a:cubicBezTo>
                      <a:pt x="716185" y="415290"/>
                      <a:pt x="715042" y="412718"/>
                      <a:pt x="713803" y="410147"/>
                    </a:cubicBezTo>
                    <a:cubicBezTo>
                      <a:pt x="712946" y="408337"/>
                      <a:pt x="711994" y="406432"/>
                      <a:pt x="711041" y="404622"/>
                    </a:cubicBezTo>
                    <a:cubicBezTo>
                      <a:pt x="709803" y="402146"/>
                      <a:pt x="708470" y="399669"/>
                      <a:pt x="707136" y="397097"/>
                    </a:cubicBezTo>
                    <a:cubicBezTo>
                      <a:pt x="706184" y="395288"/>
                      <a:pt x="705136" y="393383"/>
                      <a:pt x="704088" y="391573"/>
                    </a:cubicBezTo>
                    <a:cubicBezTo>
                      <a:pt x="702659" y="389096"/>
                      <a:pt x="701231" y="386715"/>
                      <a:pt x="699802" y="384334"/>
                    </a:cubicBezTo>
                    <a:cubicBezTo>
                      <a:pt x="698659" y="382524"/>
                      <a:pt x="697611" y="380714"/>
                      <a:pt x="696468" y="379000"/>
                    </a:cubicBezTo>
                    <a:cubicBezTo>
                      <a:pt x="694944" y="376619"/>
                      <a:pt x="693420" y="374333"/>
                      <a:pt x="691801" y="372047"/>
                    </a:cubicBezTo>
                    <a:cubicBezTo>
                      <a:pt x="690658" y="370332"/>
                      <a:pt x="689420" y="368618"/>
                      <a:pt x="688181" y="366998"/>
                    </a:cubicBezTo>
                    <a:cubicBezTo>
                      <a:pt x="686467" y="364712"/>
                      <a:pt x="684752" y="362522"/>
                      <a:pt x="683038" y="360331"/>
                    </a:cubicBezTo>
                    <a:cubicBezTo>
                      <a:pt x="681799" y="358807"/>
                      <a:pt x="680561" y="357188"/>
                      <a:pt x="679323" y="355664"/>
                    </a:cubicBezTo>
                    <a:cubicBezTo>
                      <a:pt x="677513" y="353473"/>
                      <a:pt x="675513" y="351377"/>
                      <a:pt x="673608" y="349282"/>
                    </a:cubicBezTo>
                    <a:cubicBezTo>
                      <a:pt x="672370" y="347948"/>
                      <a:pt x="671132" y="346520"/>
                      <a:pt x="669893" y="345281"/>
                    </a:cubicBezTo>
                    <a:cubicBezTo>
                      <a:pt x="667703" y="343091"/>
                      <a:pt x="665512" y="341090"/>
                      <a:pt x="663226" y="338995"/>
                    </a:cubicBezTo>
                    <a:cubicBezTo>
                      <a:pt x="662178" y="338042"/>
                      <a:pt x="661035" y="336899"/>
                      <a:pt x="659987" y="335947"/>
                    </a:cubicBezTo>
                    <a:cubicBezTo>
                      <a:pt x="653225" y="330232"/>
                      <a:pt x="646176" y="325374"/>
                      <a:pt x="638842" y="321564"/>
                    </a:cubicBezTo>
                    <a:cubicBezTo>
                      <a:pt x="637699" y="320993"/>
                      <a:pt x="636461" y="320516"/>
                      <a:pt x="635222" y="320040"/>
                    </a:cubicBezTo>
                    <a:cubicBezTo>
                      <a:pt x="632746" y="318897"/>
                      <a:pt x="630269" y="317754"/>
                      <a:pt x="627698" y="316992"/>
                    </a:cubicBezTo>
                    <a:cubicBezTo>
                      <a:pt x="626269" y="316516"/>
                      <a:pt x="624745" y="316230"/>
                      <a:pt x="623221" y="315754"/>
                    </a:cubicBezTo>
                    <a:cubicBezTo>
                      <a:pt x="620935" y="315182"/>
                      <a:pt x="618649" y="314516"/>
                      <a:pt x="616268" y="314230"/>
                    </a:cubicBezTo>
                    <a:cubicBezTo>
                      <a:pt x="614648" y="313944"/>
                      <a:pt x="613029" y="313944"/>
                      <a:pt x="611410" y="313754"/>
                    </a:cubicBezTo>
                    <a:cubicBezTo>
                      <a:pt x="609886" y="313658"/>
                      <a:pt x="608362" y="313373"/>
                      <a:pt x="606743" y="313373"/>
                    </a:cubicBezTo>
                    <a:cubicBezTo>
                      <a:pt x="605885" y="313373"/>
                      <a:pt x="604933" y="313468"/>
                      <a:pt x="604076" y="313563"/>
                    </a:cubicBezTo>
                    <a:cubicBezTo>
                      <a:pt x="603123" y="313563"/>
                      <a:pt x="602266" y="313658"/>
                      <a:pt x="601313" y="313754"/>
                    </a:cubicBezTo>
                    <a:cubicBezTo>
                      <a:pt x="597694" y="314135"/>
                      <a:pt x="594074" y="314611"/>
                      <a:pt x="590360" y="315659"/>
                    </a:cubicBezTo>
                    <a:cubicBezTo>
                      <a:pt x="590360" y="315659"/>
                      <a:pt x="590360" y="315659"/>
                      <a:pt x="590360" y="315659"/>
                    </a:cubicBezTo>
                    <a:lnTo>
                      <a:pt x="590360" y="315659"/>
                    </a:lnTo>
                    <a:cubicBezTo>
                      <a:pt x="616839" y="284512"/>
                      <a:pt x="636270" y="254413"/>
                      <a:pt x="642366" y="216599"/>
                    </a:cubicBezTo>
                    <a:cubicBezTo>
                      <a:pt x="644843" y="201454"/>
                      <a:pt x="645128" y="185166"/>
                      <a:pt x="643033" y="167069"/>
                    </a:cubicBezTo>
                    <a:cubicBezTo>
                      <a:pt x="641985" y="158020"/>
                      <a:pt x="640271" y="148495"/>
                      <a:pt x="637889" y="138494"/>
                    </a:cubicBezTo>
                    <a:cubicBezTo>
                      <a:pt x="634651" y="124778"/>
                      <a:pt x="630269" y="111062"/>
                      <a:pt x="624745" y="98012"/>
                    </a:cubicBezTo>
                    <a:cubicBezTo>
                      <a:pt x="616458" y="78391"/>
                      <a:pt x="605790" y="60293"/>
                      <a:pt x="592741" y="45434"/>
                    </a:cubicBezTo>
                    <a:cubicBezTo>
                      <a:pt x="579692" y="30671"/>
                      <a:pt x="564261" y="19241"/>
                      <a:pt x="546735" y="13240"/>
                    </a:cubicBezTo>
                    <a:cubicBezTo>
                      <a:pt x="539972" y="10573"/>
                      <a:pt x="533114" y="8382"/>
                      <a:pt x="526256" y="6572"/>
                    </a:cubicBezTo>
                    <a:cubicBezTo>
                      <a:pt x="524065" y="6001"/>
                      <a:pt x="521970" y="5525"/>
                      <a:pt x="519779" y="5048"/>
                    </a:cubicBezTo>
                    <a:cubicBezTo>
                      <a:pt x="514921" y="3905"/>
                      <a:pt x="509969" y="2953"/>
                      <a:pt x="505111" y="2286"/>
                    </a:cubicBezTo>
                    <a:cubicBezTo>
                      <a:pt x="502730" y="1905"/>
                      <a:pt x="500348" y="1619"/>
                      <a:pt x="497967" y="1333"/>
                    </a:cubicBezTo>
                    <a:cubicBezTo>
                      <a:pt x="492919" y="762"/>
                      <a:pt x="487775" y="381"/>
                      <a:pt x="482632" y="286"/>
                    </a:cubicBezTo>
                    <a:cubicBezTo>
                      <a:pt x="480632" y="286"/>
                      <a:pt x="478631" y="0"/>
                      <a:pt x="476631" y="0"/>
                    </a:cubicBezTo>
                    <a:cubicBezTo>
                      <a:pt x="475964" y="0"/>
                      <a:pt x="475298" y="0"/>
                      <a:pt x="474536" y="0"/>
                    </a:cubicBezTo>
                    <a:cubicBezTo>
                      <a:pt x="472535" y="0"/>
                      <a:pt x="470440" y="286"/>
                      <a:pt x="468440" y="381"/>
                    </a:cubicBezTo>
                    <a:cubicBezTo>
                      <a:pt x="462248" y="572"/>
                      <a:pt x="455962" y="857"/>
                      <a:pt x="449771" y="1524"/>
                    </a:cubicBezTo>
                    <a:cubicBezTo>
                      <a:pt x="446627" y="1810"/>
                      <a:pt x="443389" y="2286"/>
                      <a:pt x="440246" y="2762"/>
                    </a:cubicBezTo>
                    <a:cubicBezTo>
                      <a:pt x="434531" y="3524"/>
                      <a:pt x="428720" y="4477"/>
                      <a:pt x="422910" y="5620"/>
                    </a:cubicBezTo>
                    <a:cubicBezTo>
                      <a:pt x="419671" y="6287"/>
                      <a:pt x="416528" y="6858"/>
                      <a:pt x="413290" y="7620"/>
                    </a:cubicBezTo>
                    <a:cubicBezTo>
                      <a:pt x="407194" y="9049"/>
                      <a:pt x="401193" y="10573"/>
                      <a:pt x="395192" y="12287"/>
                    </a:cubicBezTo>
                    <a:cubicBezTo>
                      <a:pt x="392430" y="13049"/>
                      <a:pt x="389763" y="13716"/>
                      <a:pt x="387001" y="14573"/>
                    </a:cubicBezTo>
                    <a:cubicBezTo>
                      <a:pt x="378333" y="17240"/>
                      <a:pt x="369761" y="20098"/>
                      <a:pt x="361188" y="23336"/>
                    </a:cubicBezTo>
                    <a:cubicBezTo>
                      <a:pt x="239459" y="68771"/>
                      <a:pt x="119063" y="117920"/>
                      <a:pt x="0" y="170593"/>
                    </a:cubicBezTo>
                    <a:cubicBezTo>
                      <a:pt x="75152" y="379286"/>
                      <a:pt x="150304" y="587978"/>
                      <a:pt x="225457" y="796671"/>
                    </a:cubicBezTo>
                    <a:cubicBezTo>
                      <a:pt x="259652" y="787527"/>
                      <a:pt x="293942" y="778764"/>
                      <a:pt x="328327" y="770382"/>
                    </a:cubicBezTo>
                    <a:cubicBezTo>
                      <a:pt x="431387" y="745046"/>
                      <a:pt x="534829" y="722471"/>
                      <a:pt x="638556" y="702850"/>
                    </a:cubicBezTo>
                    <a:cubicBezTo>
                      <a:pt x="648557" y="691706"/>
                      <a:pt x="658559" y="680466"/>
                      <a:pt x="668655" y="669227"/>
                    </a:cubicBezTo>
                    <a:cubicBezTo>
                      <a:pt x="675703" y="664274"/>
                      <a:pt x="682276" y="658749"/>
                      <a:pt x="688277" y="652653"/>
                    </a:cubicBezTo>
                    <a:cubicBezTo>
                      <a:pt x="694373" y="646557"/>
                      <a:pt x="699897" y="639985"/>
                      <a:pt x="704850" y="632841"/>
                    </a:cubicBezTo>
                    <a:cubicBezTo>
                      <a:pt x="724948" y="604361"/>
                      <a:pt x="736473" y="568071"/>
                      <a:pt x="737902" y="526733"/>
                    </a:cubicBezTo>
                    <a:cubicBezTo>
                      <a:pt x="738569" y="506063"/>
                      <a:pt x="736759" y="484156"/>
                      <a:pt x="732187" y="461296"/>
                    </a:cubicBezTo>
                    <a:cubicBezTo>
                      <a:pt x="731234" y="457391"/>
                      <a:pt x="730186" y="453295"/>
                      <a:pt x="728948" y="449199"/>
                    </a:cubicBezTo>
                    <a:lnTo>
                      <a:pt x="728948" y="449199"/>
                    </a:lnTo>
                    <a:close/>
                  </a:path>
                </a:pathLst>
              </a:custGeom>
              <a:solidFill>
                <a:srgbClr val="FFAE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E3CC6E6-E086-86D3-2BA5-46700A23AE57}"/>
                  </a:ext>
                </a:extLst>
              </p:cNvPr>
              <p:cNvSpPr/>
              <p:nvPr/>
            </p:nvSpPr>
            <p:spPr>
              <a:xfrm>
                <a:off x="6983755" y="821480"/>
                <a:ext cx="200340" cy="220599"/>
              </a:xfrm>
              <a:custGeom>
                <a:avLst/>
                <a:gdLst>
                  <a:gd name="connsiteX0" fmla="*/ 112453 w 200340"/>
                  <a:gd name="connsiteY0" fmla="*/ 173450 h 220599"/>
                  <a:gd name="connsiteX1" fmla="*/ 77592 w 200340"/>
                  <a:gd name="connsiteY1" fmla="*/ 182594 h 220599"/>
                  <a:gd name="connsiteX2" fmla="*/ 76449 w 200340"/>
                  <a:gd name="connsiteY2" fmla="*/ 182594 h 220599"/>
                  <a:gd name="connsiteX3" fmla="*/ 76163 w 200340"/>
                  <a:gd name="connsiteY3" fmla="*/ 182594 h 220599"/>
                  <a:gd name="connsiteX4" fmla="*/ 71782 w 200340"/>
                  <a:gd name="connsiteY4" fmla="*/ 182404 h 220599"/>
                  <a:gd name="connsiteX5" fmla="*/ 71020 w 200340"/>
                  <a:gd name="connsiteY5" fmla="*/ 182404 h 220599"/>
                  <a:gd name="connsiteX6" fmla="*/ 65971 w 200340"/>
                  <a:gd name="connsiteY6" fmla="*/ 181832 h 220599"/>
                  <a:gd name="connsiteX7" fmla="*/ 65305 w 200340"/>
                  <a:gd name="connsiteY7" fmla="*/ 181737 h 220599"/>
                  <a:gd name="connsiteX8" fmla="*/ 60828 w 200340"/>
                  <a:gd name="connsiteY8" fmla="*/ 180689 h 220599"/>
                  <a:gd name="connsiteX9" fmla="*/ 60542 w 200340"/>
                  <a:gd name="connsiteY9" fmla="*/ 180594 h 220599"/>
                  <a:gd name="connsiteX10" fmla="*/ 58256 w 200340"/>
                  <a:gd name="connsiteY10" fmla="*/ 178879 h 220599"/>
                  <a:gd name="connsiteX11" fmla="*/ 38063 w 200340"/>
                  <a:gd name="connsiteY11" fmla="*/ 48768 h 220599"/>
                  <a:gd name="connsiteX12" fmla="*/ 48922 w 200340"/>
                  <a:gd name="connsiteY12" fmla="*/ 45529 h 220599"/>
                  <a:gd name="connsiteX13" fmla="*/ 51493 w 200340"/>
                  <a:gd name="connsiteY13" fmla="*/ 44767 h 220599"/>
                  <a:gd name="connsiteX14" fmla="*/ 63495 w 200340"/>
                  <a:gd name="connsiteY14" fmla="*/ 41720 h 220599"/>
                  <a:gd name="connsiteX15" fmla="*/ 65781 w 200340"/>
                  <a:gd name="connsiteY15" fmla="*/ 41243 h 220599"/>
                  <a:gd name="connsiteX16" fmla="*/ 78354 w 200340"/>
                  <a:gd name="connsiteY16" fmla="*/ 39053 h 220599"/>
                  <a:gd name="connsiteX17" fmla="*/ 79021 w 200340"/>
                  <a:gd name="connsiteY17" fmla="*/ 39053 h 220599"/>
                  <a:gd name="connsiteX18" fmla="*/ 91784 w 200340"/>
                  <a:gd name="connsiteY18" fmla="*/ 38195 h 220599"/>
                  <a:gd name="connsiteX19" fmla="*/ 93403 w 200340"/>
                  <a:gd name="connsiteY19" fmla="*/ 38100 h 220599"/>
                  <a:gd name="connsiteX20" fmla="*/ 94737 w 200340"/>
                  <a:gd name="connsiteY20" fmla="*/ 38100 h 220599"/>
                  <a:gd name="connsiteX21" fmla="*/ 101023 w 200340"/>
                  <a:gd name="connsiteY21" fmla="*/ 38481 h 220599"/>
                  <a:gd name="connsiteX22" fmla="*/ 104262 w 200340"/>
                  <a:gd name="connsiteY22" fmla="*/ 38767 h 220599"/>
                  <a:gd name="connsiteX23" fmla="*/ 112072 w 200340"/>
                  <a:gd name="connsiteY23" fmla="*/ 40291 h 220599"/>
                  <a:gd name="connsiteX24" fmla="*/ 113501 w 200340"/>
                  <a:gd name="connsiteY24" fmla="*/ 40576 h 220599"/>
                  <a:gd name="connsiteX25" fmla="*/ 122359 w 200340"/>
                  <a:gd name="connsiteY25" fmla="*/ 43815 h 220599"/>
                  <a:gd name="connsiteX26" fmla="*/ 124741 w 200340"/>
                  <a:gd name="connsiteY26" fmla="*/ 45149 h 220599"/>
                  <a:gd name="connsiteX27" fmla="*/ 130646 w 200340"/>
                  <a:gd name="connsiteY27" fmla="*/ 48673 h 220599"/>
                  <a:gd name="connsiteX28" fmla="*/ 133504 w 200340"/>
                  <a:gd name="connsiteY28" fmla="*/ 50959 h 220599"/>
                  <a:gd name="connsiteX29" fmla="*/ 138361 w 200340"/>
                  <a:gd name="connsiteY29" fmla="*/ 55340 h 220599"/>
                  <a:gd name="connsiteX30" fmla="*/ 141219 w 200340"/>
                  <a:gd name="connsiteY30" fmla="*/ 58388 h 220599"/>
                  <a:gd name="connsiteX31" fmla="*/ 145505 w 200340"/>
                  <a:gd name="connsiteY31" fmla="*/ 64103 h 220599"/>
                  <a:gd name="connsiteX32" fmla="*/ 147982 w 200340"/>
                  <a:gd name="connsiteY32" fmla="*/ 67818 h 220599"/>
                  <a:gd name="connsiteX33" fmla="*/ 151982 w 200340"/>
                  <a:gd name="connsiteY33" fmla="*/ 75438 h 220599"/>
                  <a:gd name="connsiteX34" fmla="*/ 153887 w 200340"/>
                  <a:gd name="connsiteY34" fmla="*/ 79248 h 220599"/>
                  <a:gd name="connsiteX35" fmla="*/ 158745 w 200340"/>
                  <a:gd name="connsiteY35" fmla="*/ 93059 h 220599"/>
                  <a:gd name="connsiteX36" fmla="*/ 112358 w 200340"/>
                  <a:gd name="connsiteY36" fmla="*/ 173450 h 220599"/>
                  <a:gd name="connsiteX37" fmla="*/ 112358 w 200340"/>
                  <a:gd name="connsiteY37" fmla="*/ 173450 h 220599"/>
                  <a:gd name="connsiteX38" fmla="*/ 93308 w 200340"/>
                  <a:gd name="connsiteY38" fmla="*/ 0 h 220599"/>
                  <a:gd name="connsiteX39" fmla="*/ 27014 w 200340"/>
                  <a:gd name="connsiteY39" fmla="*/ 12383 h 220599"/>
                  <a:gd name="connsiteX40" fmla="*/ 439 w 200340"/>
                  <a:gd name="connsiteY40" fmla="*/ 54483 h 220599"/>
                  <a:gd name="connsiteX41" fmla="*/ 20728 w 200340"/>
                  <a:gd name="connsiteY41" fmla="*/ 184785 h 220599"/>
                  <a:gd name="connsiteX42" fmla="*/ 21966 w 200340"/>
                  <a:gd name="connsiteY42" fmla="*/ 190024 h 220599"/>
                  <a:gd name="connsiteX43" fmla="*/ 76449 w 200340"/>
                  <a:gd name="connsiteY43" fmla="*/ 220599 h 220599"/>
                  <a:gd name="connsiteX44" fmla="*/ 78925 w 200340"/>
                  <a:gd name="connsiteY44" fmla="*/ 220599 h 220599"/>
                  <a:gd name="connsiteX45" fmla="*/ 87307 w 200340"/>
                  <a:gd name="connsiteY45" fmla="*/ 219361 h 220599"/>
                  <a:gd name="connsiteX46" fmla="*/ 121978 w 200340"/>
                  <a:gd name="connsiteY46" fmla="*/ 210312 h 220599"/>
                  <a:gd name="connsiteX47" fmla="*/ 125312 w 200340"/>
                  <a:gd name="connsiteY47" fmla="*/ 209264 h 220599"/>
                  <a:gd name="connsiteX48" fmla="*/ 195416 w 200340"/>
                  <a:gd name="connsiteY48" fmla="*/ 82867 h 220599"/>
                  <a:gd name="connsiteX49" fmla="*/ 93308 w 200340"/>
                  <a:gd name="connsiteY49" fmla="*/ 0 h 220599"/>
                  <a:gd name="connsiteX50" fmla="*/ 93308 w 200340"/>
                  <a:gd name="connsiteY50" fmla="*/ 0 h 22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00340" h="220599">
                    <a:moveTo>
                      <a:pt x="112453" y="173450"/>
                    </a:moveTo>
                    <a:cubicBezTo>
                      <a:pt x="100833" y="176498"/>
                      <a:pt x="89212" y="179451"/>
                      <a:pt x="77592" y="182594"/>
                    </a:cubicBezTo>
                    <a:cubicBezTo>
                      <a:pt x="77211" y="182594"/>
                      <a:pt x="76830" y="182594"/>
                      <a:pt x="76449" y="182594"/>
                    </a:cubicBezTo>
                    <a:cubicBezTo>
                      <a:pt x="76449" y="182594"/>
                      <a:pt x="76258" y="182594"/>
                      <a:pt x="76163" y="182594"/>
                    </a:cubicBezTo>
                    <a:cubicBezTo>
                      <a:pt x="74925" y="182594"/>
                      <a:pt x="73401" y="182594"/>
                      <a:pt x="71782" y="182404"/>
                    </a:cubicBezTo>
                    <a:cubicBezTo>
                      <a:pt x="71496" y="182404"/>
                      <a:pt x="71305" y="182404"/>
                      <a:pt x="71020" y="182404"/>
                    </a:cubicBezTo>
                    <a:cubicBezTo>
                      <a:pt x="69305" y="182309"/>
                      <a:pt x="67591" y="182118"/>
                      <a:pt x="65971" y="181832"/>
                    </a:cubicBezTo>
                    <a:cubicBezTo>
                      <a:pt x="65781" y="181832"/>
                      <a:pt x="65495" y="181832"/>
                      <a:pt x="65305" y="181737"/>
                    </a:cubicBezTo>
                    <a:cubicBezTo>
                      <a:pt x="63590" y="181451"/>
                      <a:pt x="62066" y="181166"/>
                      <a:pt x="60828" y="180689"/>
                    </a:cubicBezTo>
                    <a:cubicBezTo>
                      <a:pt x="60733" y="180689"/>
                      <a:pt x="60637" y="180689"/>
                      <a:pt x="60542" y="180594"/>
                    </a:cubicBezTo>
                    <a:cubicBezTo>
                      <a:pt x="59304" y="180118"/>
                      <a:pt x="58447" y="179546"/>
                      <a:pt x="58256" y="178879"/>
                    </a:cubicBezTo>
                    <a:cubicBezTo>
                      <a:pt x="51398" y="135731"/>
                      <a:pt x="44635" y="92392"/>
                      <a:pt x="38063" y="48768"/>
                    </a:cubicBezTo>
                    <a:cubicBezTo>
                      <a:pt x="41492" y="47720"/>
                      <a:pt x="45207" y="46672"/>
                      <a:pt x="48922" y="45529"/>
                    </a:cubicBezTo>
                    <a:cubicBezTo>
                      <a:pt x="49779" y="45244"/>
                      <a:pt x="50636" y="45053"/>
                      <a:pt x="51493" y="44767"/>
                    </a:cubicBezTo>
                    <a:cubicBezTo>
                      <a:pt x="55399" y="43720"/>
                      <a:pt x="59399" y="42672"/>
                      <a:pt x="63495" y="41720"/>
                    </a:cubicBezTo>
                    <a:cubicBezTo>
                      <a:pt x="64257" y="41529"/>
                      <a:pt x="65019" y="41434"/>
                      <a:pt x="65781" y="41243"/>
                    </a:cubicBezTo>
                    <a:cubicBezTo>
                      <a:pt x="69877" y="40386"/>
                      <a:pt x="74068" y="39624"/>
                      <a:pt x="78354" y="39053"/>
                    </a:cubicBezTo>
                    <a:cubicBezTo>
                      <a:pt x="78544" y="39053"/>
                      <a:pt x="78735" y="39053"/>
                      <a:pt x="79021" y="39053"/>
                    </a:cubicBezTo>
                    <a:cubicBezTo>
                      <a:pt x="83307" y="38481"/>
                      <a:pt x="87593" y="38195"/>
                      <a:pt x="91784" y="38195"/>
                    </a:cubicBezTo>
                    <a:cubicBezTo>
                      <a:pt x="92356" y="38195"/>
                      <a:pt x="92832" y="38100"/>
                      <a:pt x="93403" y="38100"/>
                    </a:cubicBezTo>
                    <a:cubicBezTo>
                      <a:pt x="93880" y="38100"/>
                      <a:pt x="94356" y="38100"/>
                      <a:pt x="94737" y="38100"/>
                    </a:cubicBezTo>
                    <a:cubicBezTo>
                      <a:pt x="96832" y="38100"/>
                      <a:pt x="98928" y="38291"/>
                      <a:pt x="101023" y="38481"/>
                    </a:cubicBezTo>
                    <a:cubicBezTo>
                      <a:pt x="102166" y="38576"/>
                      <a:pt x="103214" y="38671"/>
                      <a:pt x="104262" y="38767"/>
                    </a:cubicBezTo>
                    <a:cubicBezTo>
                      <a:pt x="106929" y="39148"/>
                      <a:pt x="109501" y="39624"/>
                      <a:pt x="112072" y="40291"/>
                    </a:cubicBezTo>
                    <a:cubicBezTo>
                      <a:pt x="112549" y="40386"/>
                      <a:pt x="113025" y="40481"/>
                      <a:pt x="113501" y="40576"/>
                    </a:cubicBezTo>
                    <a:cubicBezTo>
                      <a:pt x="116549" y="41434"/>
                      <a:pt x="119502" y="42482"/>
                      <a:pt x="122359" y="43815"/>
                    </a:cubicBezTo>
                    <a:cubicBezTo>
                      <a:pt x="123217" y="44196"/>
                      <a:pt x="123979" y="44672"/>
                      <a:pt x="124741" y="45149"/>
                    </a:cubicBezTo>
                    <a:cubicBezTo>
                      <a:pt x="126741" y="46196"/>
                      <a:pt x="128741" y="47339"/>
                      <a:pt x="130646" y="48673"/>
                    </a:cubicBezTo>
                    <a:cubicBezTo>
                      <a:pt x="131599" y="49340"/>
                      <a:pt x="132551" y="50197"/>
                      <a:pt x="133504" y="50959"/>
                    </a:cubicBezTo>
                    <a:cubicBezTo>
                      <a:pt x="135218" y="52292"/>
                      <a:pt x="136837" y="53721"/>
                      <a:pt x="138361" y="55340"/>
                    </a:cubicBezTo>
                    <a:cubicBezTo>
                      <a:pt x="139314" y="56293"/>
                      <a:pt x="140266" y="57341"/>
                      <a:pt x="141219" y="58388"/>
                    </a:cubicBezTo>
                    <a:cubicBezTo>
                      <a:pt x="142743" y="60103"/>
                      <a:pt x="144172" y="62008"/>
                      <a:pt x="145505" y="64103"/>
                    </a:cubicBezTo>
                    <a:cubicBezTo>
                      <a:pt x="146362" y="65342"/>
                      <a:pt x="147220" y="66484"/>
                      <a:pt x="147982" y="67818"/>
                    </a:cubicBezTo>
                    <a:cubicBezTo>
                      <a:pt x="149410" y="70199"/>
                      <a:pt x="150744" y="72771"/>
                      <a:pt x="151982" y="75438"/>
                    </a:cubicBezTo>
                    <a:cubicBezTo>
                      <a:pt x="152649" y="76771"/>
                      <a:pt x="153316" y="77915"/>
                      <a:pt x="153887" y="79248"/>
                    </a:cubicBezTo>
                    <a:cubicBezTo>
                      <a:pt x="155697" y="83439"/>
                      <a:pt x="157316" y="88011"/>
                      <a:pt x="158745" y="93059"/>
                    </a:cubicBezTo>
                    <a:cubicBezTo>
                      <a:pt x="172461" y="141732"/>
                      <a:pt x="144553" y="161925"/>
                      <a:pt x="112358" y="173450"/>
                    </a:cubicBezTo>
                    <a:lnTo>
                      <a:pt x="112358" y="173450"/>
                    </a:lnTo>
                    <a:close/>
                    <a:moveTo>
                      <a:pt x="93308" y="0"/>
                    </a:moveTo>
                    <a:cubicBezTo>
                      <a:pt x="67972" y="0"/>
                      <a:pt x="43302" y="7429"/>
                      <a:pt x="27014" y="12383"/>
                    </a:cubicBezTo>
                    <a:cubicBezTo>
                      <a:pt x="8917" y="17812"/>
                      <a:pt x="-2418" y="35814"/>
                      <a:pt x="439" y="54483"/>
                    </a:cubicBezTo>
                    <a:cubicBezTo>
                      <a:pt x="7107" y="98108"/>
                      <a:pt x="13870" y="141542"/>
                      <a:pt x="20728" y="184785"/>
                    </a:cubicBezTo>
                    <a:cubicBezTo>
                      <a:pt x="21013" y="186595"/>
                      <a:pt x="21394" y="188309"/>
                      <a:pt x="21966" y="190024"/>
                    </a:cubicBezTo>
                    <a:cubicBezTo>
                      <a:pt x="28252" y="210312"/>
                      <a:pt x="46540" y="220599"/>
                      <a:pt x="76449" y="220599"/>
                    </a:cubicBezTo>
                    <a:lnTo>
                      <a:pt x="78925" y="220599"/>
                    </a:lnTo>
                    <a:cubicBezTo>
                      <a:pt x="81783" y="220504"/>
                      <a:pt x="84545" y="220028"/>
                      <a:pt x="87307" y="219361"/>
                    </a:cubicBezTo>
                    <a:cubicBezTo>
                      <a:pt x="98833" y="216313"/>
                      <a:pt x="110453" y="213265"/>
                      <a:pt x="121978" y="210312"/>
                    </a:cubicBezTo>
                    <a:cubicBezTo>
                      <a:pt x="123121" y="210026"/>
                      <a:pt x="124264" y="209645"/>
                      <a:pt x="125312" y="209264"/>
                    </a:cubicBezTo>
                    <a:cubicBezTo>
                      <a:pt x="208846" y="179261"/>
                      <a:pt x="205036" y="117158"/>
                      <a:pt x="195416" y="82867"/>
                    </a:cubicBezTo>
                    <a:cubicBezTo>
                      <a:pt x="180462" y="29432"/>
                      <a:pt x="144172" y="0"/>
                      <a:pt x="93308" y="0"/>
                    </a:cubicBezTo>
                    <a:lnTo>
                      <a:pt x="93308" y="0"/>
                    </a:lnTo>
                    <a:close/>
                  </a:path>
                </a:pathLst>
              </a:custGeom>
              <a:solidFill>
                <a:srgbClr val="FFAE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CA4BF8F-56D0-9434-D9D1-C3A0DF12F82D}"/>
                  </a:ext>
                </a:extLst>
              </p:cNvPr>
              <p:cNvSpPr/>
              <p:nvPr/>
            </p:nvSpPr>
            <p:spPr>
              <a:xfrm>
                <a:off x="6905739" y="585736"/>
                <a:ext cx="198955" cy="217646"/>
              </a:xfrm>
              <a:custGeom>
                <a:avLst/>
                <a:gdLst>
                  <a:gd name="connsiteX0" fmla="*/ 75979 w 198955"/>
                  <a:gd name="connsiteY0" fmla="*/ 173831 h 217646"/>
                  <a:gd name="connsiteX1" fmla="*/ 71026 w 198955"/>
                  <a:gd name="connsiteY1" fmla="*/ 157829 h 217646"/>
                  <a:gd name="connsiteX2" fmla="*/ 67120 w 198955"/>
                  <a:gd name="connsiteY2" fmla="*/ 146875 h 217646"/>
                  <a:gd name="connsiteX3" fmla="*/ 63882 w 198955"/>
                  <a:gd name="connsiteY3" fmla="*/ 138113 h 217646"/>
                  <a:gd name="connsiteX4" fmla="*/ 61691 w 198955"/>
                  <a:gd name="connsiteY4" fmla="*/ 127730 h 217646"/>
                  <a:gd name="connsiteX5" fmla="*/ 58643 w 198955"/>
                  <a:gd name="connsiteY5" fmla="*/ 117729 h 217646"/>
                  <a:gd name="connsiteX6" fmla="*/ 38926 w 198955"/>
                  <a:gd name="connsiteY6" fmla="*/ 66866 h 217646"/>
                  <a:gd name="connsiteX7" fmla="*/ 42451 w 198955"/>
                  <a:gd name="connsiteY7" fmla="*/ 51149 h 217646"/>
                  <a:gd name="connsiteX8" fmla="*/ 42737 w 198955"/>
                  <a:gd name="connsiteY8" fmla="*/ 52102 h 217646"/>
                  <a:gd name="connsiteX9" fmla="*/ 52738 w 198955"/>
                  <a:gd name="connsiteY9" fmla="*/ 47434 h 217646"/>
                  <a:gd name="connsiteX10" fmla="*/ 63120 w 198955"/>
                  <a:gd name="connsiteY10" fmla="*/ 44005 h 217646"/>
                  <a:gd name="connsiteX11" fmla="*/ 65597 w 198955"/>
                  <a:gd name="connsiteY11" fmla="*/ 43339 h 217646"/>
                  <a:gd name="connsiteX12" fmla="*/ 76265 w 198955"/>
                  <a:gd name="connsiteY12" fmla="*/ 40672 h 217646"/>
                  <a:gd name="connsiteX13" fmla="*/ 77598 w 198955"/>
                  <a:gd name="connsiteY13" fmla="*/ 40386 h 217646"/>
                  <a:gd name="connsiteX14" fmla="*/ 87409 w 198955"/>
                  <a:gd name="connsiteY14" fmla="*/ 38767 h 217646"/>
                  <a:gd name="connsiteX15" fmla="*/ 89695 w 198955"/>
                  <a:gd name="connsiteY15" fmla="*/ 38481 h 217646"/>
                  <a:gd name="connsiteX16" fmla="*/ 100268 w 198955"/>
                  <a:gd name="connsiteY16" fmla="*/ 37814 h 217646"/>
                  <a:gd name="connsiteX17" fmla="*/ 100934 w 198955"/>
                  <a:gd name="connsiteY17" fmla="*/ 37814 h 217646"/>
                  <a:gd name="connsiteX18" fmla="*/ 102839 w 198955"/>
                  <a:gd name="connsiteY18" fmla="*/ 37909 h 217646"/>
                  <a:gd name="connsiteX19" fmla="*/ 108649 w 198955"/>
                  <a:gd name="connsiteY19" fmla="*/ 38195 h 217646"/>
                  <a:gd name="connsiteX20" fmla="*/ 111602 w 198955"/>
                  <a:gd name="connsiteY20" fmla="*/ 38576 h 217646"/>
                  <a:gd name="connsiteX21" fmla="*/ 117032 w 198955"/>
                  <a:gd name="connsiteY21" fmla="*/ 39529 h 217646"/>
                  <a:gd name="connsiteX22" fmla="*/ 119794 w 198955"/>
                  <a:gd name="connsiteY22" fmla="*/ 40196 h 217646"/>
                  <a:gd name="connsiteX23" fmla="*/ 125604 w 198955"/>
                  <a:gd name="connsiteY23" fmla="*/ 42100 h 217646"/>
                  <a:gd name="connsiteX24" fmla="*/ 127414 w 198955"/>
                  <a:gd name="connsiteY24" fmla="*/ 42767 h 217646"/>
                  <a:gd name="connsiteX25" fmla="*/ 134462 w 198955"/>
                  <a:gd name="connsiteY25" fmla="*/ 46482 h 217646"/>
                  <a:gd name="connsiteX26" fmla="*/ 135986 w 198955"/>
                  <a:gd name="connsiteY26" fmla="*/ 47625 h 217646"/>
                  <a:gd name="connsiteX27" fmla="*/ 140844 w 198955"/>
                  <a:gd name="connsiteY27" fmla="*/ 51435 h 217646"/>
                  <a:gd name="connsiteX28" fmla="*/ 142844 w 198955"/>
                  <a:gd name="connsiteY28" fmla="*/ 53530 h 217646"/>
                  <a:gd name="connsiteX29" fmla="*/ 146559 w 198955"/>
                  <a:gd name="connsiteY29" fmla="*/ 57817 h 217646"/>
                  <a:gd name="connsiteX30" fmla="*/ 148369 w 198955"/>
                  <a:gd name="connsiteY30" fmla="*/ 60388 h 217646"/>
                  <a:gd name="connsiteX31" fmla="*/ 151512 w 198955"/>
                  <a:gd name="connsiteY31" fmla="*/ 65913 h 217646"/>
                  <a:gd name="connsiteX32" fmla="*/ 152845 w 198955"/>
                  <a:gd name="connsiteY32" fmla="*/ 68580 h 217646"/>
                  <a:gd name="connsiteX33" fmla="*/ 156370 w 198955"/>
                  <a:gd name="connsiteY33" fmla="*/ 78200 h 217646"/>
                  <a:gd name="connsiteX34" fmla="*/ 81503 w 198955"/>
                  <a:gd name="connsiteY34" fmla="*/ 179642 h 217646"/>
                  <a:gd name="connsiteX35" fmla="*/ 75693 w 198955"/>
                  <a:gd name="connsiteY35" fmla="*/ 173831 h 217646"/>
                  <a:gd name="connsiteX36" fmla="*/ 75693 w 198955"/>
                  <a:gd name="connsiteY36" fmla="*/ 173831 h 217646"/>
                  <a:gd name="connsiteX37" fmla="*/ 81789 w 198955"/>
                  <a:gd name="connsiteY37" fmla="*/ 217646 h 217646"/>
                  <a:gd name="connsiteX38" fmla="*/ 93695 w 198955"/>
                  <a:gd name="connsiteY38" fmla="*/ 215741 h 217646"/>
                  <a:gd name="connsiteX39" fmla="*/ 95315 w 198955"/>
                  <a:gd name="connsiteY39" fmla="*/ 215265 h 217646"/>
                  <a:gd name="connsiteX40" fmla="*/ 193327 w 198955"/>
                  <a:gd name="connsiteY40" fmla="*/ 68008 h 217646"/>
                  <a:gd name="connsiteX41" fmla="*/ 101220 w 198955"/>
                  <a:gd name="connsiteY41" fmla="*/ 0 h 217646"/>
                  <a:gd name="connsiteX42" fmla="*/ 40165 w 198955"/>
                  <a:gd name="connsiteY42" fmla="*/ 11811 h 217646"/>
                  <a:gd name="connsiteX43" fmla="*/ 35212 w 198955"/>
                  <a:gd name="connsiteY43" fmla="*/ 14002 h 217646"/>
                  <a:gd name="connsiteX44" fmla="*/ 17781 w 198955"/>
                  <a:gd name="connsiteY44" fmla="*/ 22574 h 217646"/>
                  <a:gd name="connsiteX45" fmla="*/ 2922 w 198955"/>
                  <a:gd name="connsiteY45" fmla="*/ 78105 h 217646"/>
                  <a:gd name="connsiteX46" fmla="*/ 5303 w 198955"/>
                  <a:gd name="connsiteY46" fmla="*/ 83915 h 217646"/>
                  <a:gd name="connsiteX47" fmla="*/ 22639 w 198955"/>
                  <a:gd name="connsiteY47" fmla="*/ 128873 h 217646"/>
                  <a:gd name="connsiteX48" fmla="*/ 23496 w 198955"/>
                  <a:gd name="connsiteY48" fmla="*/ 131540 h 217646"/>
                  <a:gd name="connsiteX49" fmla="*/ 25496 w 198955"/>
                  <a:gd name="connsiteY49" fmla="*/ 137922 h 217646"/>
                  <a:gd name="connsiteX50" fmla="*/ 25687 w 198955"/>
                  <a:gd name="connsiteY50" fmla="*/ 139160 h 217646"/>
                  <a:gd name="connsiteX51" fmla="*/ 27973 w 198955"/>
                  <a:gd name="connsiteY51" fmla="*/ 149257 h 217646"/>
                  <a:gd name="connsiteX52" fmla="*/ 31497 w 198955"/>
                  <a:gd name="connsiteY52" fmla="*/ 159258 h 217646"/>
                  <a:gd name="connsiteX53" fmla="*/ 34926 w 198955"/>
                  <a:gd name="connsiteY53" fmla="*/ 168878 h 217646"/>
                  <a:gd name="connsiteX54" fmla="*/ 38069 w 198955"/>
                  <a:gd name="connsiteY54" fmla="*/ 179261 h 217646"/>
                  <a:gd name="connsiteX55" fmla="*/ 39784 w 198955"/>
                  <a:gd name="connsiteY55" fmla="*/ 184975 h 217646"/>
                  <a:gd name="connsiteX56" fmla="*/ 80646 w 198955"/>
                  <a:gd name="connsiteY56" fmla="*/ 217551 h 217646"/>
                  <a:gd name="connsiteX57" fmla="*/ 81884 w 198955"/>
                  <a:gd name="connsiteY57" fmla="*/ 217551 h 217646"/>
                  <a:gd name="connsiteX58" fmla="*/ 81884 w 198955"/>
                  <a:gd name="connsiteY58" fmla="*/ 217551 h 21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98955" h="217646">
                    <a:moveTo>
                      <a:pt x="75979" y="173831"/>
                    </a:moveTo>
                    <a:cubicBezTo>
                      <a:pt x="74360" y="168497"/>
                      <a:pt x="72740" y="163163"/>
                      <a:pt x="71026" y="157829"/>
                    </a:cubicBezTo>
                    <a:cubicBezTo>
                      <a:pt x="69788" y="153829"/>
                      <a:pt x="68454" y="150114"/>
                      <a:pt x="67120" y="146875"/>
                    </a:cubicBezTo>
                    <a:cubicBezTo>
                      <a:pt x="65882" y="143542"/>
                      <a:pt x="64739" y="140589"/>
                      <a:pt x="63882" y="138113"/>
                    </a:cubicBezTo>
                    <a:cubicBezTo>
                      <a:pt x="62930" y="135065"/>
                      <a:pt x="62644" y="130778"/>
                      <a:pt x="61691" y="127730"/>
                    </a:cubicBezTo>
                    <a:cubicBezTo>
                      <a:pt x="60643" y="124396"/>
                      <a:pt x="59691" y="121063"/>
                      <a:pt x="58643" y="117729"/>
                    </a:cubicBezTo>
                    <a:cubicBezTo>
                      <a:pt x="52833" y="98679"/>
                      <a:pt x="47023" y="82963"/>
                      <a:pt x="38926" y="66866"/>
                    </a:cubicBezTo>
                    <a:cubicBezTo>
                      <a:pt x="37403" y="61913"/>
                      <a:pt x="35878" y="56864"/>
                      <a:pt x="42451" y="51149"/>
                    </a:cubicBezTo>
                    <a:cubicBezTo>
                      <a:pt x="42546" y="51435"/>
                      <a:pt x="42641" y="51816"/>
                      <a:pt x="42737" y="52102"/>
                    </a:cubicBezTo>
                    <a:cubicBezTo>
                      <a:pt x="43689" y="51816"/>
                      <a:pt x="51214" y="49054"/>
                      <a:pt x="52738" y="47434"/>
                    </a:cubicBezTo>
                    <a:cubicBezTo>
                      <a:pt x="56167" y="46196"/>
                      <a:pt x="59596" y="45053"/>
                      <a:pt x="63120" y="44005"/>
                    </a:cubicBezTo>
                    <a:cubicBezTo>
                      <a:pt x="63977" y="43815"/>
                      <a:pt x="64739" y="43529"/>
                      <a:pt x="65597" y="43339"/>
                    </a:cubicBezTo>
                    <a:cubicBezTo>
                      <a:pt x="69121" y="42291"/>
                      <a:pt x="72740" y="41434"/>
                      <a:pt x="76265" y="40672"/>
                    </a:cubicBezTo>
                    <a:cubicBezTo>
                      <a:pt x="76645" y="40672"/>
                      <a:pt x="77122" y="40481"/>
                      <a:pt x="77598" y="40386"/>
                    </a:cubicBezTo>
                    <a:cubicBezTo>
                      <a:pt x="80837" y="39719"/>
                      <a:pt x="84170" y="39243"/>
                      <a:pt x="87409" y="38767"/>
                    </a:cubicBezTo>
                    <a:cubicBezTo>
                      <a:pt x="88171" y="38671"/>
                      <a:pt x="88933" y="38576"/>
                      <a:pt x="89695" y="38481"/>
                    </a:cubicBezTo>
                    <a:cubicBezTo>
                      <a:pt x="93219" y="38100"/>
                      <a:pt x="96743" y="37909"/>
                      <a:pt x="100268" y="37814"/>
                    </a:cubicBezTo>
                    <a:cubicBezTo>
                      <a:pt x="100458" y="37814"/>
                      <a:pt x="100744" y="37814"/>
                      <a:pt x="100934" y="37814"/>
                    </a:cubicBezTo>
                    <a:cubicBezTo>
                      <a:pt x="101601" y="37814"/>
                      <a:pt x="102172" y="37814"/>
                      <a:pt x="102839" y="37909"/>
                    </a:cubicBezTo>
                    <a:cubicBezTo>
                      <a:pt x="104840" y="37909"/>
                      <a:pt x="106745" y="38005"/>
                      <a:pt x="108649" y="38195"/>
                    </a:cubicBezTo>
                    <a:cubicBezTo>
                      <a:pt x="109697" y="38195"/>
                      <a:pt x="110650" y="38386"/>
                      <a:pt x="111602" y="38576"/>
                    </a:cubicBezTo>
                    <a:cubicBezTo>
                      <a:pt x="113412" y="38862"/>
                      <a:pt x="115222" y="39148"/>
                      <a:pt x="117032" y="39529"/>
                    </a:cubicBezTo>
                    <a:cubicBezTo>
                      <a:pt x="117984" y="39719"/>
                      <a:pt x="118841" y="39910"/>
                      <a:pt x="119794" y="40196"/>
                    </a:cubicBezTo>
                    <a:cubicBezTo>
                      <a:pt x="121794" y="40672"/>
                      <a:pt x="123699" y="41338"/>
                      <a:pt x="125604" y="42100"/>
                    </a:cubicBezTo>
                    <a:cubicBezTo>
                      <a:pt x="126176" y="42386"/>
                      <a:pt x="126842" y="42482"/>
                      <a:pt x="127414" y="42767"/>
                    </a:cubicBezTo>
                    <a:cubicBezTo>
                      <a:pt x="129890" y="43815"/>
                      <a:pt x="132176" y="45053"/>
                      <a:pt x="134462" y="46482"/>
                    </a:cubicBezTo>
                    <a:cubicBezTo>
                      <a:pt x="135034" y="46863"/>
                      <a:pt x="135510" y="47244"/>
                      <a:pt x="135986" y="47625"/>
                    </a:cubicBezTo>
                    <a:cubicBezTo>
                      <a:pt x="137605" y="48768"/>
                      <a:pt x="139320" y="50006"/>
                      <a:pt x="140844" y="51435"/>
                    </a:cubicBezTo>
                    <a:cubicBezTo>
                      <a:pt x="141511" y="52102"/>
                      <a:pt x="142178" y="52768"/>
                      <a:pt x="142844" y="53530"/>
                    </a:cubicBezTo>
                    <a:cubicBezTo>
                      <a:pt x="144083" y="54864"/>
                      <a:pt x="145321" y="56293"/>
                      <a:pt x="146559" y="57817"/>
                    </a:cubicBezTo>
                    <a:cubicBezTo>
                      <a:pt x="147226" y="58674"/>
                      <a:pt x="147797" y="59531"/>
                      <a:pt x="148369" y="60388"/>
                    </a:cubicBezTo>
                    <a:cubicBezTo>
                      <a:pt x="149512" y="62103"/>
                      <a:pt x="150560" y="64008"/>
                      <a:pt x="151512" y="65913"/>
                    </a:cubicBezTo>
                    <a:cubicBezTo>
                      <a:pt x="151988" y="66866"/>
                      <a:pt x="152465" y="67628"/>
                      <a:pt x="152845" y="68580"/>
                    </a:cubicBezTo>
                    <a:cubicBezTo>
                      <a:pt x="154179" y="71533"/>
                      <a:pt x="155417" y="74771"/>
                      <a:pt x="156370" y="78200"/>
                    </a:cubicBezTo>
                    <a:cubicBezTo>
                      <a:pt x="176563" y="149542"/>
                      <a:pt x="114650" y="168688"/>
                      <a:pt x="81503" y="179642"/>
                    </a:cubicBezTo>
                    <a:cubicBezTo>
                      <a:pt x="78455" y="179546"/>
                      <a:pt x="76550" y="176879"/>
                      <a:pt x="75693" y="173831"/>
                    </a:cubicBezTo>
                    <a:lnTo>
                      <a:pt x="75693" y="173831"/>
                    </a:lnTo>
                    <a:close/>
                    <a:moveTo>
                      <a:pt x="81789" y="217646"/>
                    </a:moveTo>
                    <a:cubicBezTo>
                      <a:pt x="85790" y="217646"/>
                      <a:pt x="89885" y="216979"/>
                      <a:pt x="93695" y="215741"/>
                    </a:cubicBezTo>
                    <a:lnTo>
                      <a:pt x="95315" y="215265"/>
                    </a:lnTo>
                    <a:cubicBezTo>
                      <a:pt x="126938" y="204883"/>
                      <a:pt x="223045" y="173165"/>
                      <a:pt x="193327" y="68008"/>
                    </a:cubicBezTo>
                    <a:cubicBezTo>
                      <a:pt x="181135" y="24765"/>
                      <a:pt x="147512" y="0"/>
                      <a:pt x="101220" y="0"/>
                    </a:cubicBezTo>
                    <a:cubicBezTo>
                      <a:pt x="82551" y="0"/>
                      <a:pt x="62072" y="4000"/>
                      <a:pt x="40165" y="11811"/>
                    </a:cubicBezTo>
                    <a:cubicBezTo>
                      <a:pt x="38450" y="12383"/>
                      <a:pt x="36831" y="13145"/>
                      <a:pt x="35212" y="14002"/>
                    </a:cubicBezTo>
                    <a:cubicBezTo>
                      <a:pt x="28830" y="15335"/>
                      <a:pt x="22829" y="18193"/>
                      <a:pt x="17781" y="22574"/>
                    </a:cubicBezTo>
                    <a:cubicBezTo>
                      <a:pt x="6256" y="32575"/>
                      <a:pt x="-5651" y="50292"/>
                      <a:pt x="2922" y="78105"/>
                    </a:cubicBezTo>
                    <a:cubicBezTo>
                      <a:pt x="3589" y="80105"/>
                      <a:pt x="4351" y="82105"/>
                      <a:pt x="5303" y="83915"/>
                    </a:cubicBezTo>
                    <a:cubicBezTo>
                      <a:pt x="11780" y="96774"/>
                      <a:pt x="16924" y="110204"/>
                      <a:pt x="22639" y="128873"/>
                    </a:cubicBezTo>
                    <a:lnTo>
                      <a:pt x="23496" y="131540"/>
                    </a:lnTo>
                    <a:lnTo>
                      <a:pt x="25496" y="137922"/>
                    </a:lnTo>
                    <a:lnTo>
                      <a:pt x="25687" y="139160"/>
                    </a:lnTo>
                    <a:cubicBezTo>
                      <a:pt x="26163" y="141732"/>
                      <a:pt x="26734" y="145351"/>
                      <a:pt x="27973" y="149257"/>
                    </a:cubicBezTo>
                    <a:cubicBezTo>
                      <a:pt x="28830" y="152209"/>
                      <a:pt x="30068" y="155543"/>
                      <a:pt x="31497" y="159258"/>
                    </a:cubicBezTo>
                    <a:cubicBezTo>
                      <a:pt x="32640" y="162116"/>
                      <a:pt x="33878" y="165354"/>
                      <a:pt x="34926" y="168878"/>
                    </a:cubicBezTo>
                    <a:lnTo>
                      <a:pt x="38069" y="179261"/>
                    </a:lnTo>
                    <a:lnTo>
                      <a:pt x="39784" y="184975"/>
                    </a:lnTo>
                    <a:cubicBezTo>
                      <a:pt x="45689" y="204121"/>
                      <a:pt x="61787" y="216979"/>
                      <a:pt x="80646" y="217551"/>
                    </a:cubicBezTo>
                    <a:cubicBezTo>
                      <a:pt x="81027" y="217551"/>
                      <a:pt x="81503" y="217551"/>
                      <a:pt x="81884" y="217551"/>
                    </a:cubicBezTo>
                    <a:lnTo>
                      <a:pt x="81884" y="217551"/>
                    </a:lnTo>
                    <a:close/>
                  </a:path>
                </a:pathLst>
              </a:custGeom>
              <a:solidFill>
                <a:srgbClr val="FFAE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3393E30-F178-AD53-EA38-0BA006690B5F}"/>
                  </a:ext>
                </a:extLst>
              </p:cNvPr>
              <p:cNvSpPr/>
              <p:nvPr/>
            </p:nvSpPr>
            <p:spPr>
              <a:xfrm>
                <a:off x="7621703" y="385997"/>
                <a:ext cx="193060" cy="389572"/>
              </a:xfrm>
              <a:custGeom>
                <a:avLst/>
                <a:gdLst>
                  <a:gd name="connsiteX0" fmla="*/ 40195 w 193060"/>
                  <a:gd name="connsiteY0" fmla="*/ 351377 h 389572"/>
                  <a:gd name="connsiteX1" fmla="*/ 39910 w 193060"/>
                  <a:gd name="connsiteY1" fmla="*/ 348425 h 389572"/>
                  <a:gd name="connsiteX2" fmla="*/ 39624 w 193060"/>
                  <a:gd name="connsiteY2" fmla="*/ 339280 h 389572"/>
                  <a:gd name="connsiteX3" fmla="*/ 39338 w 193060"/>
                  <a:gd name="connsiteY3" fmla="*/ 327946 h 389572"/>
                  <a:gd name="connsiteX4" fmla="*/ 38100 w 193060"/>
                  <a:gd name="connsiteY4" fmla="*/ 312515 h 389572"/>
                  <a:gd name="connsiteX5" fmla="*/ 38767 w 193060"/>
                  <a:gd name="connsiteY5" fmla="*/ 166878 h 389572"/>
                  <a:gd name="connsiteX6" fmla="*/ 44291 w 193060"/>
                  <a:gd name="connsiteY6" fmla="*/ 153257 h 389572"/>
                  <a:gd name="connsiteX7" fmla="*/ 39338 w 193060"/>
                  <a:gd name="connsiteY7" fmla="*/ 124587 h 389572"/>
                  <a:gd name="connsiteX8" fmla="*/ 48768 w 193060"/>
                  <a:gd name="connsiteY8" fmla="*/ 39053 h 389572"/>
                  <a:gd name="connsiteX9" fmla="*/ 48577 w 193060"/>
                  <a:gd name="connsiteY9" fmla="*/ 37814 h 389572"/>
                  <a:gd name="connsiteX10" fmla="*/ 65151 w 193060"/>
                  <a:gd name="connsiteY10" fmla="*/ 52769 h 389572"/>
                  <a:gd name="connsiteX11" fmla="*/ 69913 w 193060"/>
                  <a:gd name="connsiteY11" fmla="*/ 81725 h 389572"/>
                  <a:gd name="connsiteX12" fmla="*/ 128588 w 193060"/>
                  <a:gd name="connsiteY12" fmla="*/ 248603 h 389572"/>
                  <a:gd name="connsiteX13" fmla="*/ 131731 w 193060"/>
                  <a:gd name="connsiteY13" fmla="*/ 255556 h 389572"/>
                  <a:gd name="connsiteX14" fmla="*/ 135636 w 193060"/>
                  <a:gd name="connsiteY14" fmla="*/ 262319 h 389572"/>
                  <a:gd name="connsiteX15" fmla="*/ 137731 w 193060"/>
                  <a:gd name="connsiteY15" fmla="*/ 275749 h 389572"/>
                  <a:gd name="connsiteX16" fmla="*/ 155257 w 193060"/>
                  <a:gd name="connsiteY16" fmla="*/ 331470 h 389572"/>
                  <a:gd name="connsiteX17" fmla="*/ 40195 w 193060"/>
                  <a:gd name="connsiteY17" fmla="*/ 351282 h 389572"/>
                  <a:gd name="connsiteX18" fmla="*/ 40195 w 193060"/>
                  <a:gd name="connsiteY18" fmla="*/ 351282 h 389572"/>
                  <a:gd name="connsiteX19" fmla="*/ 174593 w 193060"/>
                  <a:gd name="connsiteY19" fmla="*/ 265938 h 389572"/>
                  <a:gd name="connsiteX20" fmla="*/ 174212 w 193060"/>
                  <a:gd name="connsiteY20" fmla="*/ 263557 h 389572"/>
                  <a:gd name="connsiteX21" fmla="*/ 173069 w 193060"/>
                  <a:gd name="connsiteY21" fmla="*/ 256413 h 389572"/>
                  <a:gd name="connsiteX22" fmla="*/ 171259 w 193060"/>
                  <a:gd name="connsiteY22" fmla="*/ 249365 h 389572"/>
                  <a:gd name="connsiteX23" fmla="*/ 164401 w 193060"/>
                  <a:gd name="connsiteY23" fmla="*/ 236220 h 389572"/>
                  <a:gd name="connsiteX24" fmla="*/ 149542 w 193060"/>
                  <a:gd name="connsiteY24" fmla="*/ 190500 h 389572"/>
                  <a:gd name="connsiteX25" fmla="*/ 106489 w 193060"/>
                  <a:gd name="connsiteY25" fmla="*/ 70675 h 389572"/>
                  <a:gd name="connsiteX26" fmla="*/ 102870 w 193060"/>
                  <a:gd name="connsiteY26" fmla="*/ 48768 h 389572"/>
                  <a:gd name="connsiteX27" fmla="*/ 102489 w 193060"/>
                  <a:gd name="connsiteY27" fmla="*/ 46673 h 389572"/>
                  <a:gd name="connsiteX28" fmla="*/ 98965 w 193060"/>
                  <a:gd name="connsiteY28" fmla="*/ 35909 h 389572"/>
                  <a:gd name="connsiteX29" fmla="*/ 58579 w 193060"/>
                  <a:gd name="connsiteY29" fmla="*/ 1333 h 389572"/>
                  <a:gd name="connsiteX30" fmla="*/ 48577 w 193060"/>
                  <a:gd name="connsiteY30" fmla="*/ 0 h 389572"/>
                  <a:gd name="connsiteX31" fmla="*/ 23050 w 193060"/>
                  <a:gd name="connsiteY31" fmla="*/ 9811 h 389572"/>
                  <a:gd name="connsiteX32" fmla="*/ 17050 w 193060"/>
                  <a:gd name="connsiteY32" fmla="*/ 16669 h 389572"/>
                  <a:gd name="connsiteX33" fmla="*/ 1238 w 193060"/>
                  <a:gd name="connsiteY33" fmla="*/ 125540 h 389572"/>
                  <a:gd name="connsiteX34" fmla="*/ 1810 w 193060"/>
                  <a:gd name="connsiteY34" fmla="*/ 131159 h 389572"/>
                  <a:gd name="connsiteX35" fmla="*/ 4858 w 193060"/>
                  <a:gd name="connsiteY35" fmla="*/ 148780 h 389572"/>
                  <a:gd name="connsiteX36" fmla="*/ 667 w 193060"/>
                  <a:gd name="connsiteY36" fmla="*/ 168021 h 389572"/>
                  <a:gd name="connsiteX37" fmla="*/ 0 w 193060"/>
                  <a:gd name="connsiteY37" fmla="*/ 301085 h 389572"/>
                  <a:gd name="connsiteX38" fmla="*/ 0 w 193060"/>
                  <a:gd name="connsiteY38" fmla="*/ 312515 h 389572"/>
                  <a:gd name="connsiteX39" fmla="*/ 571 w 193060"/>
                  <a:gd name="connsiteY39" fmla="*/ 319278 h 389572"/>
                  <a:gd name="connsiteX40" fmla="*/ 1238 w 193060"/>
                  <a:gd name="connsiteY40" fmla="*/ 329946 h 389572"/>
                  <a:gd name="connsiteX41" fmla="*/ 571 w 193060"/>
                  <a:gd name="connsiteY41" fmla="*/ 346329 h 389572"/>
                  <a:gd name="connsiteX42" fmla="*/ 952 w 193060"/>
                  <a:gd name="connsiteY42" fmla="*/ 348710 h 389572"/>
                  <a:gd name="connsiteX43" fmla="*/ 2000 w 193060"/>
                  <a:gd name="connsiteY43" fmla="*/ 352996 h 389572"/>
                  <a:gd name="connsiteX44" fmla="*/ 2667 w 193060"/>
                  <a:gd name="connsiteY44" fmla="*/ 358330 h 389572"/>
                  <a:gd name="connsiteX45" fmla="*/ 18383 w 193060"/>
                  <a:gd name="connsiteY45" fmla="*/ 382810 h 389572"/>
                  <a:gd name="connsiteX46" fmla="*/ 40005 w 193060"/>
                  <a:gd name="connsiteY46" fmla="*/ 389573 h 389572"/>
                  <a:gd name="connsiteX47" fmla="*/ 46863 w 193060"/>
                  <a:gd name="connsiteY47" fmla="*/ 388906 h 389572"/>
                  <a:gd name="connsiteX48" fmla="*/ 161163 w 193060"/>
                  <a:gd name="connsiteY48" fmla="*/ 369189 h 389572"/>
                  <a:gd name="connsiteX49" fmla="*/ 192595 w 193060"/>
                  <a:gd name="connsiteY49" fmla="*/ 325755 h 389572"/>
                  <a:gd name="connsiteX50" fmla="*/ 174498 w 193060"/>
                  <a:gd name="connsiteY50" fmla="*/ 266129 h 389572"/>
                  <a:gd name="connsiteX51" fmla="*/ 174498 w 193060"/>
                  <a:gd name="connsiteY51" fmla="*/ 266129 h 389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93060" h="389572">
                    <a:moveTo>
                      <a:pt x="40195" y="351377"/>
                    </a:moveTo>
                    <a:cubicBezTo>
                      <a:pt x="40100" y="350615"/>
                      <a:pt x="40005" y="349663"/>
                      <a:pt x="39910" y="348425"/>
                    </a:cubicBezTo>
                    <a:cubicBezTo>
                      <a:pt x="39719" y="346043"/>
                      <a:pt x="39624" y="342805"/>
                      <a:pt x="39624" y="339280"/>
                    </a:cubicBezTo>
                    <a:cubicBezTo>
                      <a:pt x="39624" y="335756"/>
                      <a:pt x="39433" y="331851"/>
                      <a:pt x="39338" y="327946"/>
                    </a:cubicBezTo>
                    <a:cubicBezTo>
                      <a:pt x="39148" y="322136"/>
                      <a:pt x="38862" y="316516"/>
                      <a:pt x="38100" y="312515"/>
                    </a:cubicBezTo>
                    <a:cubicBezTo>
                      <a:pt x="38290" y="264319"/>
                      <a:pt x="38481" y="215741"/>
                      <a:pt x="38767" y="166878"/>
                    </a:cubicBezTo>
                    <a:cubicBezTo>
                      <a:pt x="38386" y="164497"/>
                      <a:pt x="43624" y="160877"/>
                      <a:pt x="44291" y="153257"/>
                    </a:cubicBezTo>
                    <a:cubicBezTo>
                      <a:pt x="42577" y="143732"/>
                      <a:pt x="40957" y="134112"/>
                      <a:pt x="39338" y="124587"/>
                    </a:cubicBezTo>
                    <a:cubicBezTo>
                      <a:pt x="38576" y="91345"/>
                      <a:pt x="40481" y="43434"/>
                      <a:pt x="48768" y="39053"/>
                    </a:cubicBezTo>
                    <a:cubicBezTo>
                      <a:pt x="48768" y="38671"/>
                      <a:pt x="48673" y="38195"/>
                      <a:pt x="48577" y="37814"/>
                    </a:cubicBezTo>
                    <a:cubicBezTo>
                      <a:pt x="56007" y="39910"/>
                      <a:pt x="60579" y="43815"/>
                      <a:pt x="65151" y="52769"/>
                    </a:cubicBezTo>
                    <a:cubicBezTo>
                      <a:pt x="66770" y="62389"/>
                      <a:pt x="68389" y="72009"/>
                      <a:pt x="69913" y="81725"/>
                    </a:cubicBezTo>
                    <a:cubicBezTo>
                      <a:pt x="93250" y="132779"/>
                      <a:pt x="109823" y="192881"/>
                      <a:pt x="128588" y="248603"/>
                    </a:cubicBezTo>
                    <a:cubicBezTo>
                      <a:pt x="128968" y="250984"/>
                      <a:pt x="130302" y="253270"/>
                      <a:pt x="131731" y="255556"/>
                    </a:cubicBezTo>
                    <a:cubicBezTo>
                      <a:pt x="133159" y="257746"/>
                      <a:pt x="134779" y="260033"/>
                      <a:pt x="135636" y="262319"/>
                    </a:cubicBezTo>
                    <a:cubicBezTo>
                      <a:pt x="136303" y="266795"/>
                      <a:pt x="137065" y="271272"/>
                      <a:pt x="137731" y="275749"/>
                    </a:cubicBezTo>
                    <a:cubicBezTo>
                      <a:pt x="144399" y="293275"/>
                      <a:pt x="153067" y="318135"/>
                      <a:pt x="155257" y="331470"/>
                    </a:cubicBezTo>
                    <a:cubicBezTo>
                      <a:pt x="116872" y="337757"/>
                      <a:pt x="78486" y="344329"/>
                      <a:pt x="40195" y="351282"/>
                    </a:cubicBezTo>
                    <a:lnTo>
                      <a:pt x="40195" y="351282"/>
                    </a:lnTo>
                    <a:close/>
                    <a:moveTo>
                      <a:pt x="174593" y="265938"/>
                    </a:moveTo>
                    <a:lnTo>
                      <a:pt x="174212" y="263557"/>
                    </a:lnTo>
                    <a:lnTo>
                      <a:pt x="173069" y="256413"/>
                    </a:lnTo>
                    <a:cubicBezTo>
                      <a:pt x="172688" y="254032"/>
                      <a:pt x="172117" y="251650"/>
                      <a:pt x="171259" y="249365"/>
                    </a:cubicBezTo>
                    <a:cubicBezTo>
                      <a:pt x="169164" y="243554"/>
                      <a:pt x="166402" y="239173"/>
                      <a:pt x="164401" y="236220"/>
                    </a:cubicBezTo>
                    <a:cubicBezTo>
                      <a:pt x="159353" y="221171"/>
                      <a:pt x="154400" y="205835"/>
                      <a:pt x="149542" y="190500"/>
                    </a:cubicBezTo>
                    <a:cubicBezTo>
                      <a:pt x="136684" y="150114"/>
                      <a:pt x="123349" y="108490"/>
                      <a:pt x="106489" y="70675"/>
                    </a:cubicBezTo>
                    <a:lnTo>
                      <a:pt x="102870" y="48768"/>
                    </a:lnTo>
                    <a:lnTo>
                      <a:pt x="102489" y="46673"/>
                    </a:lnTo>
                    <a:cubicBezTo>
                      <a:pt x="101822" y="42958"/>
                      <a:pt x="100679" y="39243"/>
                      <a:pt x="98965" y="35909"/>
                    </a:cubicBezTo>
                    <a:cubicBezTo>
                      <a:pt x="89821" y="17621"/>
                      <a:pt x="76581" y="6382"/>
                      <a:pt x="58579" y="1333"/>
                    </a:cubicBezTo>
                    <a:cubicBezTo>
                      <a:pt x="55245" y="381"/>
                      <a:pt x="51911" y="0"/>
                      <a:pt x="48577" y="0"/>
                    </a:cubicBezTo>
                    <a:cubicBezTo>
                      <a:pt x="39243" y="0"/>
                      <a:pt x="30099" y="3429"/>
                      <a:pt x="23050" y="9811"/>
                    </a:cubicBezTo>
                    <a:cubicBezTo>
                      <a:pt x="20764" y="11906"/>
                      <a:pt x="18764" y="14192"/>
                      <a:pt x="17050" y="16669"/>
                    </a:cubicBezTo>
                    <a:cubicBezTo>
                      <a:pt x="6667" y="30099"/>
                      <a:pt x="-191" y="57341"/>
                      <a:pt x="1238" y="125540"/>
                    </a:cubicBezTo>
                    <a:cubicBezTo>
                      <a:pt x="1238" y="127445"/>
                      <a:pt x="1429" y="129350"/>
                      <a:pt x="1810" y="131159"/>
                    </a:cubicBezTo>
                    <a:lnTo>
                      <a:pt x="4858" y="148780"/>
                    </a:lnTo>
                    <a:cubicBezTo>
                      <a:pt x="2572" y="153448"/>
                      <a:pt x="381" y="160020"/>
                      <a:pt x="667" y="168021"/>
                    </a:cubicBezTo>
                    <a:cubicBezTo>
                      <a:pt x="381" y="212598"/>
                      <a:pt x="190" y="256984"/>
                      <a:pt x="0" y="301085"/>
                    </a:cubicBezTo>
                    <a:lnTo>
                      <a:pt x="0" y="312515"/>
                    </a:lnTo>
                    <a:cubicBezTo>
                      <a:pt x="0" y="314801"/>
                      <a:pt x="190" y="317087"/>
                      <a:pt x="571" y="319278"/>
                    </a:cubicBezTo>
                    <a:cubicBezTo>
                      <a:pt x="952" y="321183"/>
                      <a:pt x="1143" y="325565"/>
                      <a:pt x="1238" y="329946"/>
                    </a:cubicBezTo>
                    <a:cubicBezTo>
                      <a:pt x="-95" y="335185"/>
                      <a:pt x="-381" y="340709"/>
                      <a:pt x="571" y="346329"/>
                    </a:cubicBezTo>
                    <a:lnTo>
                      <a:pt x="952" y="348710"/>
                    </a:lnTo>
                    <a:cubicBezTo>
                      <a:pt x="1238" y="350139"/>
                      <a:pt x="1524" y="351568"/>
                      <a:pt x="2000" y="352996"/>
                    </a:cubicBezTo>
                    <a:cubicBezTo>
                      <a:pt x="2191" y="354901"/>
                      <a:pt x="2381" y="356616"/>
                      <a:pt x="2667" y="358330"/>
                    </a:cubicBezTo>
                    <a:cubicBezTo>
                      <a:pt x="4477" y="368237"/>
                      <a:pt x="10096" y="377000"/>
                      <a:pt x="18383" y="382810"/>
                    </a:cubicBezTo>
                    <a:cubicBezTo>
                      <a:pt x="24765" y="387287"/>
                      <a:pt x="32290" y="389573"/>
                      <a:pt x="40005" y="389573"/>
                    </a:cubicBezTo>
                    <a:cubicBezTo>
                      <a:pt x="42291" y="389573"/>
                      <a:pt x="44577" y="389382"/>
                      <a:pt x="46863" y="388906"/>
                    </a:cubicBezTo>
                    <a:cubicBezTo>
                      <a:pt x="84677" y="382048"/>
                      <a:pt x="123063" y="375380"/>
                      <a:pt x="161163" y="369189"/>
                    </a:cubicBezTo>
                    <a:cubicBezTo>
                      <a:pt x="181832" y="365855"/>
                      <a:pt x="195834" y="346424"/>
                      <a:pt x="192595" y="325755"/>
                    </a:cubicBezTo>
                    <a:cubicBezTo>
                      <a:pt x="190595" y="312801"/>
                      <a:pt x="184499" y="292799"/>
                      <a:pt x="174498" y="266129"/>
                    </a:cubicBezTo>
                    <a:lnTo>
                      <a:pt x="174498" y="266129"/>
                    </a:lnTo>
                    <a:close/>
                  </a:path>
                </a:pathLst>
              </a:custGeom>
              <a:solidFill>
                <a:srgbClr val="FFAE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0941D22-D676-F2C0-F3CC-3F25D55B1D6C}"/>
                  </a:ext>
                </a:extLst>
              </p:cNvPr>
              <p:cNvSpPr/>
              <p:nvPr/>
            </p:nvSpPr>
            <p:spPr>
              <a:xfrm>
                <a:off x="7436346" y="209403"/>
                <a:ext cx="682866" cy="890111"/>
              </a:xfrm>
              <a:custGeom>
                <a:avLst/>
                <a:gdLst>
                  <a:gd name="connsiteX0" fmla="*/ 458629 w 682866"/>
                  <a:gd name="connsiteY0" fmla="*/ 792861 h 890111"/>
                  <a:gd name="connsiteX1" fmla="*/ 431197 w 682866"/>
                  <a:gd name="connsiteY1" fmla="*/ 712946 h 890111"/>
                  <a:gd name="connsiteX2" fmla="*/ 385858 w 682866"/>
                  <a:gd name="connsiteY2" fmla="*/ 673132 h 890111"/>
                  <a:gd name="connsiteX3" fmla="*/ 375952 w 682866"/>
                  <a:gd name="connsiteY3" fmla="*/ 673894 h 890111"/>
                  <a:gd name="connsiteX4" fmla="*/ 373951 w 682866"/>
                  <a:gd name="connsiteY4" fmla="*/ 674180 h 890111"/>
                  <a:gd name="connsiteX5" fmla="*/ 234220 w 682866"/>
                  <a:gd name="connsiteY5" fmla="*/ 692563 h 890111"/>
                  <a:gd name="connsiteX6" fmla="*/ 201644 w 682866"/>
                  <a:gd name="connsiteY6" fmla="*/ 728663 h 890111"/>
                  <a:gd name="connsiteX7" fmla="*/ 202501 w 682866"/>
                  <a:gd name="connsiteY7" fmla="*/ 774764 h 890111"/>
                  <a:gd name="connsiteX8" fmla="*/ 200596 w 682866"/>
                  <a:gd name="connsiteY8" fmla="*/ 821817 h 890111"/>
                  <a:gd name="connsiteX9" fmla="*/ 190214 w 682866"/>
                  <a:gd name="connsiteY9" fmla="*/ 824675 h 890111"/>
                  <a:gd name="connsiteX10" fmla="*/ 38671 w 682866"/>
                  <a:gd name="connsiteY10" fmla="*/ 846106 h 890111"/>
                  <a:gd name="connsiteX11" fmla="*/ 41529 w 682866"/>
                  <a:gd name="connsiteY11" fmla="*/ 737711 h 890111"/>
                  <a:gd name="connsiteX12" fmla="*/ 59055 w 682866"/>
                  <a:gd name="connsiteY12" fmla="*/ 293846 h 890111"/>
                  <a:gd name="connsiteX13" fmla="*/ 59626 w 682866"/>
                  <a:gd name="connsiteY13" fmla="*/ 289369 h 890111"/>
                  <a:gd name="connsiteX14" fmla="*/ 68866 w 682866"/>
                  <a:gd name="connsiteY14" fmla="*/ 158496 h 890111"/>
                  <a:gd name="connsiteX15" fmla="*/ 72104 w 682866"/>
                  <a:gd name="connsiteY15" fmla="*/ 109823 h 890111"/>
                  <a:gd name="connsiteX16" fmla="*/ 318040 w 682866"/>
                  <a:gd name="connsiteY16" fmla="*/ 46482 h 890111"/>
                  <a:gd name="connsiteX17" fmla="*/ 354425 w 682866"/>
                  <a:gd name="connsiteY17" fmla="*/ 38957 h 890111"/>
                  <a:gd name="connsiteX18" fmla="*/ 368713 w 682866"/>
                  <a:gd name="connsiteY18" fmla="*/ 64580 h 890111"/>
                  <a:gd name="connsiteX19" fmla="*/ 370142 w 682866"/>
                  <a:gd name="connsiteY19" fmla="*/ 66770 h 890111"/>
                  <a:gd name="connsiteX20" fmla="*/ 471583 w 682866"/>
                  <a:gd name="connsiteY20" fmla="*/ 317087 h 890111"/>
                  <a:gd name="connsiteX21" fmla="*/ 471964 w 682866"/>
                  <a:gd name="connsiteY21" fmla="*/ 319945 h 890111"/>
                  <a:gd name="connsiteX22" fmla="*/ 472630 w 682866"/>
                  <a:gd name="connsiteY22" fmla="*/ 323564 h 890111"/>
                  <a:gd name="connsiteX23" fmla="*/ 507111 w 682866"/>
                  <a:gd name="connsiteY23" fmla="*/ 411194 h 890111"/>
                  <a:gd name="connsiteX24" fmla="*/ 527780 w 682866"/>
                  <a:gd name="connsiteY24" fmla="*/ 457200 h 890111"/>
                  <a:gd name="connsiteX25" fmla="*/ 557117 w 682866"/>
                  <a:gd name="connsiteY25" fmla="*/ 547307 h 890111"/>
                  <a:gd name="connsiteX26" fmla="*/ 603409 w 682866"/>
                  <a:gd name="connsiteY26" fmla="*/ 677799 h 890111"/>
                  <a:gd name="connsiteX27" fmla="*/ 625316 w 682866"/>
                  <a:gd name="connsiteY27" fmla="*/ 738854 h 890111"/>
                  <a:gd name="connsiteX28" fmla="*/ 626078 w 682866"/>
                  <a:gd name="connsiteY28" fmla="*/ 746093 h 890111"/>
                  <a:gd name="connsiteX29" fmla="*/ 627221 w 682866"/>
                  <a:gd name="connsiteY29" fmla="*/ 751904 h 890111"/>
                  <a:gd name="connsiteX30" fmla="*/ 638175 w 682866"/>
                  <a:gd name="connsiteY30" fmla="*/ 780669 h 890111"/>
                  <a:gd name="connsiteX31" fmla="*/ 458534 w 682866"/>
                  <a:gd name="connsiteY31" fmla="*/ 792671 h 890111"/>
                  <a:gd name="connsiteX32" fmla="*/ 458534 w 682866"/>
                  <a:gd name="connsiteY32" fmla="*/ 792671 h 890111"/>
                  <a:gd name="connsiteX33" fmla="*/ 663893 w 682866"/>
                  <a:gd name="connsiteY33" fmla="*/ 742188 h 890111"/>
                  <a:gd name="connsiteX34" fmla="*/ 662464 w 682866"/>
                  <a:gd name="connsiteY34" fmla="*/ 729234 h 890111"/>
                  <a:gd name="connsiteX35" fmla="*/ 662559 w 682866"/>
                  <a:gd name="connsiteY35" fmla="*/ 730568 h 890111"/>
                  <a:gd name="connsiteX36" fmla="*/ 593026 w 682866"/>
                  <a:gd name="connsiteY36" fmla="*/ 535019 h 890111"/>
                  <a:gd name="connsiteX37" fmla="*/ 563594 w 682866"/>
                  <a:gd name="connsiteY37" fmla="*/ 444627 h 890111"/>
                  <a:gd name="connsiteX38" fmla="*/ 509683 w 682866"/>
                  <a:gd name="connsiteY38" fmla="*/ 315278 h 890111"/>
                  <a:gd name="connsiteX39" fmla="*/ 508730 w 682866"/>
                  <a:gd name="connsiteY39" fmla="*/ 307657 h 890111"/>
                  <a:gd name="connsiteX40" fmla="*/ 403860 w 682866"/>
                  <a:gd name="connsiteY40" fmla="*/ 48863 h 890111"/>
                  <a:gd name="connsiteX41" fmla="*/ 389001 w 682866"/>
                  <a:gd name="connsiteY41" fmla="*/ 22574 h 890111"/>
                  <a:gd name="connsiteX42" fmla="*/ 386715 w 682866"/>
                  <a:gd name="connsiteY42" fmla="*/ 6382 h 890111"/>
                  <a:gd name="connsiteX43" fmla="*/ 383096 w 682866"/>
                  <a:gd name="connsiteY43" fmla="*/ 3143 h 890111"/>
                  <a:gd name="connsiteX44" fmla="*/ 381476 w 682866"/>
                  <a:gd name="connsiteY44" fmla="*/ 2477 h 890111"/>
                  <a:gd name="connsiteX45" fmla="*/ 377666 w 682866"/>
                  <a:gd name="connsiteY45" fmla="*/ 1143 h 890111"/>
                  <a:gd name="connsiteX46" fmla="*/ 375380 w 682866"/>
                  <a:gd name="connsiteY46" fmla="*/ 667 h 890111"/>
                  <a:gd name="connsiteX47" fmla="*/ 370618 w 682866"/>
                  <a:gd name="connsiteY47" fmla="*/ 95 h 890111"/>
                  <a:gd name="connsiteX48" fmla="*/ 367951 w 682866"/>
                  <a:gd name="connsiteY48" fmla="*/ 0 h 890111"/>
                  <a:gd name="connsiteX49" fmla="*/ 366713 w 682866"/>
                  <a:gd name="connsiteY49" fmla="*/ 0 h 890111"/>
                  <a:gd name="connsiteX50" fmla="*/ 363855 w 682866"/>
                  <a:gd name="connsiteY50" fmla="*/ 191 h 890111"/>
                  <a:gd name="connsiteX51" fmla="*/ 356711 w 682866"/>
                  <a:gd name="connsiteY51" fmla="*/ 572 h 890111"/>
                  <a:gd name="connsiteX52" fmla="*/ 352139 w 682866"/>
                  <a:gd name="connsiteY52" fmla="*/ 1048 h 890111"/>
                  <a:gd name="connsiteX53" fmla="*/ 343948 w 682866"/>
                  <a:gd name="connsiteY53" fmla="*/ 2286 h 890111"/>
                  <a:gd name="connsiteX54" fmla="*/ 338995 w 682866"/>
                  <a:gd name="connsiteY54" fmla="*/ 3143 h 890111"/>
                  <a:gd name="connsiteX55" fmla="*/ 329089 w 682866"/>
                  <a:gd name="connsiteY55" fmla="*/ 5144 h 890111"/>
                  <a:gd name="connsiteX56" fmla="*/ 324517 w 682866"/>
                  <a:gd name="connsiteY56" fmla="*/ 6096 h 890111"/>
                  <a:gd name="connsiteX57" fmla="*/ 309086 w 682866"/>
                  <a:gd name="connsiteY57" fmla="*/ 9716 h 890111"/>
                  <a:gd name="connsiteX58" fmla="*/ 41624 w 682866"/>
                  <a:gd name="connsiteY58" fmla="*/ 79153 h 890111"/>
                  <a:gd name="connsiteX59" fmla="*/ 34957 w 682866"/>
                  <a:gd name="connsiteY59" fmla="*/ 98203 h 890111"/>
                  <a:gd name="connsiteX60" fmla="*/ 21812 w 682866"/>
                  <a:gd name="connsiteY60" fmla="*/ 286703 h 890111"/>
                  <a:gd name="connsiteX61" fmla="*/ 21622 w 682866"/>
                  <a:gd name="connsiteY61" fmla="*/ 285560 h 890111"/>
                  <a:gd name="connsiteX62" fmla="*/ 0 w 682866"/>
                  <a:gd name="connsiteY62" fmla="*/ 871347 h 890111"/>
                  <a:gd name="connsiteX63" fmla="*/ 4382 w 682866"/>
                  <a:gd name="connsiteY63" fmla="*/ 890111 h 890111"/>
                  <a:gd name="connsiteX64" fmla="*/ 195072 w 682866"/>
                  <a:gd name="connsiteY64" fmla="*/ 862489 h 890111"/>
                  <a:gd name="connsiteX65" fmla="*/ 241078 w 682866"/>
                  <a:gd name="connsiteY65" fmla="*/ 787336 h 890111"/>
                  <a:gd name="connsiteX66" fmla="*/ 239363 w 682866"/>
                  <a:gd name="connsiteY66" fmla="*/ 742188 h 890111"/>
                  <a:gd name="connsiteX67" fmla="*/ 239554 w 682866"/>
                  <a:gd name="connsiteY67" fmla="*/ 730377 h 890111"/>
                  <a:gd name="connsiteX68" fmla="*/ 378333 w 682866"/>
                  <a:gd name="connsiteY68" fmla="*/ 712089 h 890111"/>
                  <a:gd name="connsiteX69" fmla="*/ 382334 w 682866"/>
                  <a:gd name="connsiteY69" fmla="*/ 711613 h 890111"/>
                  <a:gd name="connsiteX70" fmla="*/ 383286 w 682866"/>
                  <a:gd name="connsiteY70" fmla="*/ 711613 h 890111"/>
                  <a:gd name="connsiteX71" fmla="*/ 385477 w 682866"/>
                  <a:gd name="connsiteY71" fmla="*/ 711422 h 890111"/>
                  <a:gd name="connsiteX72" fmla="*/ 385858 w 682866"/>
                  <a:gd name="connsiteY72" fmla="*/ 711422 h 890111"/>
                  <a:gd name="connsiteX73" fmla="*/ 386143 w 682866"/>
                  <a:gd name="connsiteY73" fmla="*/ 711422 h 890111"/>
                  <a:gd name="connsiteX74" fmla="*/ 388239 w 682866"/>
                  <a:gd name="connsiteY74" fmla="*/ 711899 h 890111"/>
                  <a:gd name="connsiteX75" fmla="*/ 388810 w 682866"/>
                  <a:gd name="connsiteY75" fmla="*/ 712184 h 890111"/>
                  <a:gd name="connsiteX76" fmla="*/ 390716 w 682866"/>
                  <a:gd name="connsiteY76" fmla="*/ 714089 h 890111"/>
                  <a:gd name="connsiteX77" fmla="*/ 391001 w 682866"/>
                  <a:gd name="connsiteY77" fmla="*/ 714565 h 890111"/>
                  <a:gd name="connsiteX78" fmla="*/ 392525 w 682866"/>
                  <a:gd name="connsiteY78" fmla="*/ 717804 h 890111"/>
                  <a:gd name="connsiteX79" fmla="*/ 393097 w 682866"/>
                  <a:gd name="connsiteY79" fmla="*/ 719233 h 890111"/>
                  <a:gd name="connsiteX80" fmla="*/ 395192 w 682866"/>
                  <a:gd name="connsiteY80" fmla="*/ 725138 h 890111"/>
                  <a:gd name="connsiteX81" fmla="*/ 426434 w 682866"/>
                  <a:gd name="connsiteY81" fmla="*/ 816578 h 890111"/>
                  <a:gd name="connsiteX82" fmla="*/ 433483 w 682866"/>
                  <a:gd name="connsiteY82" fmla="*/ 826865 h 890111"/>
                  <a:gd name="connsiteX83" fmla="*/ 454724 w 682866"/>
                  <a:gd name="connsiteY83" fmla="*/ 831628 h 890111"/>
                  <a:gd name="connsiteX84" fmla="*/ 660463 w 682866"/>
                  <a:gd name="connsiteY84" fmla="*/ 818198 h 890111"/>
                  <a:gd name="connsiteX85" fmla="*/ 676275 w 682866"/>
                  <a:gd name="connsiteY85" fmla="*/ 814959 h 890111"/>
                  <a:gd name="connsiteX86" fmla="*/ 682276 w 682866"/>
                  <a:gd name="connsiteY86" fmla="*/ 788575 h 890111"/>
                  <a:gd name="connsiteX87" fmla="*/ 663893 w 682866"/>
                  <a:gd name="connsiteY87" fmla="*/ 742569 h 890111"/>
                  <a:gd name="connsiteX88" fmla="*/ 663893 w 682866"/>
                  <a:gd name="connsiteY88" fmla="*/ 742569 h 8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2866" h="890111">
                    <a:moveTo>
                      <a:pt x="458629" y="792861"/>
                    </a:moveTo>
                    <a:cubicBezTo>
                      <a:pt x="449485" y="766001"/>
                      <a:pt x="440341" y="739235"/>
                      <a:pt x="431197" y="712946"/>
                    </a:cubicBezTo>
                    <a:cubicBezTo>
                      <a:pt x="427292" y="701040"/>
                      <a:pt x="418052" y="673132"/>
                      <a:pt x="385858" y="673132"/>
                    </a:cubicBezTo>
                    <a:cubicBezTo>
                      <a:pt x="383286" y="673132"/>
                      <a:pt x="380047" y="673418"/>
                      <a:pt x="375952" y="673894"/>
                    </a:cubicBezTo>
                    <a:lnTo>
                      <a:pt x="373951" y="674180"/>
                    </a:lnTo>
                    <a:cubicBezTo>
                      <a:pt x="327565" y="679704"/>
                      <a:pt x="280607" y="685990"/>
                      <a:pt x="234220" y="692563"/>
                    </a:cubicBezTo>
                    <a:cubicBezTo>
                      <a:pt x="216122" y="695135"/>
                      <a:pt x="202406" y="710375"/>
                      <a:pt x="201644" y="728663"/>
                    </a:cubicBezTo>
                    <a:cubicBezTo>
                      <a:pt x="200978" y="744950"/>
                      <a:pt x="201835" y="760762"/>
                      <a:pt x="202501" y="774764"/>
                    </a:cubicBezTo>
                    <a:cubicBezTo>
                      <a:pt x="203359" y="790385"/>
                      <a:pt x="204692" y="816578"/>
                      <a:pt x="200596" y="821817"/>
                    </a:cubicBezTo>
                    <a:cubicBezTo>
                      <a:pt x="200596" y="821817"/>
                      <a:pt x="198310" y="823627"/>
                      <a:pt x="190214" y="824675"/>
                    </a:cubicBezTo>
                    <a:cubicBezTo>
                      <a:pt x="139922" y="831152"/>
                      <a:pt x="89154" y="838295"/>
                      <a:pt x="38671" y="846106"/>
                    </a:cubicBezTo>
                    <a:cubicBezTo>
                      <a:pt x="39719" y="810197"/>
                      <a:pt x="40576" y="774002"/>
                      <a:pt x="41529" y="737711"/>
                    </a:cubicBezTo>
                    <a:cubicBezTo>
                      <a:pt x="45244" y="593979"/>
                      <a:pt x="49054" y="445484"/>
                      <a:pt x="59055" y="293846"/>
                    </a:cubicBezTo>
                    <a:cubicBezTo>
                      <a:pt x="59341" y="292418"/>
                      <a:pt x="59531" y="290894"/>
                      <a:pt x="59626" y="289369"/>
                    </a:cubicBezTo>
                    <a:cubicBezTo>
                      <a:pt x="62960" y="246317"/>
                      <a:pt x="65913" y="201644"/>
                      <a:pt x="68866" y="158496"/>
                    </a:cubicBezTo>
                    <a:cubicBezTo>
                      <a:pt x="69913" y="142304"/>
                      <a:pt x="71057" y="126111"/>
                      <a:pt x="72104" y="109823"/>
                    </a:cubicBezTo>
                    <a:cubicBezTo>
                      <a:pt x="153257" y="87154"/>
                      <a:pt x="235744" y="65913"/>
                      <a:pt x="318040" y="46482"/>
                    </a:cubicBezTo>
                    <a:cubicBezTo>
                      <a:pt x="333089" y="42767"/>
                      <a:pt x="345186" y="40291"/>
                      <a:pt x="354425" y="38957"/>
                    </a:cubicBezTo>
                    <a:cubicBezTo>
                      <a:pt x="358045" y="48101"/>
                      <a:pt x="363379" y="56388"/>
                      <a:pt x="368713" y="64580"/>
                    </a:cubicBezTo>
                    <a:lnTo>
                      <a:pt x="370142" y="66770"/>
                    </a:lnTo>
                    <a:cubicBezTo>
                      <a:pt x="403955" y="147161"/>
                      <a:pt x="438055" y="231362"/>
                      <a:pt x="471583" y="317087"/>
                    </a:cubicBezTo>
                    <a:lnTo>
                      <a:pt x="471964" y="319945"/>
                    </a:lnTo>
                    <a:cubicBezTo>
                      <a:pt x="472154" y="321183"/>
                      <a:pt x="472345" y="322421"/>
                      <a:pt x="472630" y="323564"/>
                    </a:cubicBezTo>
                    <a:cubicBezTo>
                      <a:pt x="479203" y="352806"/>
                      <a:pt x="493395" y="382524"/>
                      <a:pt x="507111" y="411194"/>
                    </a:cubicBezTo>
                    <a:cubicBezTo>
                      <a:pt x="514921" y="427577"/>
                      <a:pt x="522351" y="443103"/>
                      <a:pt x="527780" y="457200"/>
                    </a:cubicBezTo>
                    <a:cubicBezTo>
                      <a:pt x="537591" y="486823"/>
                      <a:pt x="547211" y="516636"/>
                      <a:pt x="557117" y="547307"/>
                    </a:cubicBezTo>
                    <a:cubicBezTo>
                      <a:pt x="572357" y="591122"/>
                      <a:pt x="588169" y="635222"/>
                      <a:pt x="603409" y="677799"/>
                    </a:cubicBezTo>
                    <a:cubicBezTo>
                      <a:pt x="610743" y="698182"/>
                      <a:pt x="617982" y="718471"/>
                      <a:pt x="625316" y="738854"/>
                    </a:cubicBezTo>
                    <a:lnTo>
                      <a:pt x="626078" y="746093"/>
                    </a:lnTo>
                    <a:cubicBezTo>
                      <a:pt x="626269" y="748094"/>
                      <a:pt x="626650" y="749999"/>
                      <a:pt x="627221" y="751904"/>
                    </a:cubicBezTo>
                    <a:cubicBezTo>
                      <a:pt x="630174" y="762762"/>
                      <a:pt x="634365" y="772192"/>
                      <a:pt x="638175" y="780669"/>
                    </a:cubicBezTo>
                    <a:cubicBezTo>
                      <a:pt x="578453" y="783717"/>
                      <a:pt x="518160" y="787718"/>
                      <a:pt x="458534" y="792671"/>
                    </a:cubicBezTo>
                    <a:lnTo>
                      <a:pt x="458534" y="792671"/>
                    </a:lnTo>
                    <a:close/>
                    <a:moveTo>
                      <a:pt x="663893" y="742188"/>
                    </a:moveTo>
                    <a:cubicBezTo>
                      <a:pt x="663416" y="737902"/>
                      <a:pt x="662940" y="733520"/>
                      <a:pt x="662464" y="729234"/>
                    </a:cubicBezTo>
                    <a:cubicBezTo>
                      <a:pt x="662464" y="729710"/>
                      <a:pt x="662464" y="730091"/>
                      <a:pt x="662559" y="730568"/>
                    </a:cubicBezTo>
                    <a:cubicBezTo>
                      <a:pt x="639413" y="665607"/>
                      <a:pt x="615791" y="600742"/>
                      <a:pt x="593026" y="535019"/>
                    </a:cubicBezTo>
                    <a:cubicBezTo>
                      <a:pt x="583311" y="504825"/>
                      <a:pt x="573500" y="474631"/>
                      <a:pt x="563594" y="444627"/>
                    </a:cubicBezTo>
                    <a:cubicBezTo>
                      <a:pt x="548259" y="403860"/>
                      <a:pt x="518922" y="356330"/>
                      <a:pt x="509683" y="315278"/>
                    </a:cubicBezTo>
                    <a:cubicBezTo>
                      <a:pt x="509397" y="312706"/>
                      <a:pt x="509016" y="310229"/>
                      <a:pt x="508730" y="307657"/>
                    </a:cubicBezTo>
                    <a:cubicBezTo>
                      <a:pt x="474535" y="220123"/>
                      <a:pt x="439674" y="133826"/>
                      <a:pt x="403860" y="48863"/>
                    </a:cubicBezTo>
                    <a:cubicBezTo>
                      <a:pt x="397383" y="38672"/>
                      <a:pt x="391001" y="29813"/>
                      <a:pt x="389001" y="22574"/>
                    </a:cubicBezTo>
                    <a:cubicBezTo>
                      <a:pt x="388239" y="17145"/>
                      <a:pt x="387477" y="11811"/>
                      <a:pt x="386715" y="6382"/>
                    </a:cubicBezTo>
                    <a:cubicBezTo>
                      <a:pt x="385858" y="5048"/>
                      <a:pt x="384524" y="4096"/>
                      <a:pt x="383096" y="3143"/>
                    </a:cubicBezTo>
                    <a:cubicBezTo>
                      <a:pt x="382619" y="2858"/>
                      <a:pt x="382048" y="2667"/>
                      <a:pt x="381476" y="2477"/>
                    </a:cubicBezTo>
                    <a:cubicBezTo>
                      <a:pt x="380333" y="2000"/>
                      <a:pt x="379095" y="1524"/>
                      <a:pt x="377666" y="1143"/>
                    </a:cubicBezTo>
                    <a:cubicBezTo>
                      <a:pt x="376904" y="953"/>
                      <a:pt x="376142" y="857"/>
                      <a:pt x="375380" y="667"/>
                    </a:cubicBezTo>
                    <a:cubicBezTo>
                      <a:pt x="373856" y="381"/>
                      <a:pt x="372237" y="191"/>
                      <a:pt x="370618" y="95"/>
                    </a:cubicBezTo>
                    <a:cubicBezTo>
                      <a:pt x="369760" y="95"/>
                      <a:pt x="368903" y="0"/>
                      <a:pt x="367951" y="0"/>
                    </a:cubicBezTo>
                    <a:cubicBezTo>
                      <a:pt x="367475" y="0"/>
                      <a:pt x="367093" y="0"/>
                      <a:pt x="366713" y="0"/>
                    </a:cubicBezTo>
                    <a:cubicBezTo>
                      <a:pt x="365855" y="0"/>
                      <a:pt x="364808" y="95"/>
                      <a:pt x="363855" y="191"/>
                    </a:cubicBezTo>
                    <a:cubicBezTo>
                      <a:pt x="361569" y="191"/>
                      <a:pt x="359188" y="381"/>
                      <a:pt x="356711" y="572"/>
                    </a:cubicBezTo>
                    <a:cubicBezTo>
                      <a:pt x="355187" y="762"/>
                      <a:pt x="353663" y="857"/>
                      <a:pt x="352139" y="1048"/>
                    </a:cubicBezTo>
                    <a:cubicBezTo>
                      <a:pt x="349472" y="1429"/>
                      <a:pt x="346805" y="1810"/>
                      <a:pt x="343948" y="2286"/>
                    </a:cubicBezTo>
                    <a:cubicBezTo>
                      <a:pt x="342329" y="2572"/>
                      <a:pt x="340709" y="2762"/>
                      <a:pt x="338995" y="3143"/>
                    </a:cubicBezTo>
                    <a:cubicBezTo>
                      <a:pt x="335851" y="3715"/>
                      <a:pt x="332518" y="4381"/>
                      <a:pt x="329089" y="5144"/>
                    </a:cubicBezTo>
                    <a:cubicBezTo>
                      <a:pt x="327565" y="5429"/>
                      <a:pt x="326136" y="5715"/>
                      <a:pt x="324517" y="6096"/>
                    </a:cubicBezTo>
                    <a:cubicBezTo>
                      <a:pt x="319564" y="7239"/>
                      <a:pt x="314420" y="8382"/>
                      <a:pt x="309086" y="9716"/>
                    </a:cubicBezTo>
                    <a:cubicBezTo>
                      <a:pt x="219456" y="30956"/>
                      <a:pt x="130302" y="54102"/>
                      <a:pt x="41624" y="79153"/>
                    </a:cubicBezTo>
                    <a:cubicBezTo>
                      <a:pt x="37909" y="86201"/>
                      <a:pt x="37433" y="89059"/>
                      <a:pt x="34957" y="98203"/>
                    </a:cubicBezTo>
                    <a:cubicBezTo>
                      <a:pt x="30575" y="161925"/>
                      <a:pt x="26575" y="224981"/>
                      <a:pt x="21812" y="286703"/>
                    </a:cubicBezTo>
                    <a:cubicBezTo>
                      <a:pt x="21812" y="286322"/>
                      <a:pt x="21622" y="285940"/>
                      <a:pt x="21622" y="285560"/>
                    </a:cubicBezTo>
                    <a:cubicBezTo>
                      <a:pt x="8096" y="487394"/>
                      <a:pt x="5715" y="681419"/>
                      <a:pt x="0" y="871347"/>
                    </a:cubicBezTo>
                    <a:cubicBezTo>
                      <a:pt x="1429" y="877634"/>
                      <a:pt x="2953" y="883920"/>
                      <a:pt x="4382" y="890111"/>
                    </a:cubicBezTo>
                    <a:cubicBezTo>
                      <a:pt x="67818" y="879824"/>
                      <a:pt x="131445" y="870680"/>
                      <a:pt x="195072" y="862489"/>
                    </a:cubicBezTo>
                    <a:cubicBezTo>
                      <a:pt x="239459" y="856964"/>
                      <a:pt x="242602" y="826484"/>
                      <a:pt x="241078" y="787336"/>
                    </a:cubicBezTo>
                    <a:cubicBezTo>
                      <a:pt x="240506" y="773144"/>
                      <a:pt x="239363" y="757809"/>
                      <a:pt x="239363" y="742188"/>
                    </a:cubicBezTo>
                    <a:cubicBezTo>
                      <a:pt x="239363" y="738283"/>
                      <a:pt x="239363" y="734282"/>
                      <a:pt x="239554" y="730377"/>
                    </a:cubicBezTo>
                    <a:cubicBezTo>
                      <a:pt x="285750" y="723710"/>
                      <a:pt x="332042" y="717614"/>
                      <a:pt x="378333" y="712089"/>
                    </a:cubicBezTo>
                    <a:cubicBezTo>
                      <a:pt x="379857" y="711899"/>
                      <a:pt x="381095" y="711708"/>
                      <a:pt x="382334" y="711613"/>
                    </a:cubicBezTo>
                    <a:cubicBezTo>
                      <a:pt x="382619" y="711613"/>
                      <a:pt x="382905" y="711613"/>
                      <a:pt x="383286" y="711613"/>
                    </a:cubicBezTo>
                    <a:cubicBezTo>
                      <a:pt x="384048" y="711613"/>
                      <a:pt x="384810" y="711518"/>
                      <a:pt x="385477" y="711422"/>
                    </a:cubicBezTo>
                    <a:cubicBezTo>
                      <a:pt x="385572" y="711422"/>
                      <a:pt x="385763" y="711422"/>
                      <a:pt x="385858" y="711422"/>
                    </a:cubicBezTo>
                    <a:cubicBezTo>
                      <a:pt x="385953" y="711422"/>
                      <a:pt x="386048" y="711422"/>
                      <a:pt x="386143" y="711422"/>
                    </a:cubicBezTo>
                    <a:cubicBezTo>
                      <a:pt x="386905" y="711422"/>
                      <a:pt x="387667" y="711613"/>
                      <a:pt x="388239" y="711899"/>
                    </a:cubicBezTo>
                    <a:cubicBezTo>
                      <a:pt x="388430" y="711899"/>
                      <a:pt x="388620" y="712089"/>
                      <a:pt x="388810" y="712184"/>
                    </a:cubicBezTo>
                    <a:cubicBezTo>
                      <a:pt x="389477" y="712565"/>
                      <a:pt x="390144" y="713137"/>
                      <a:pt x="390716" y="714089"/>
                    </a:cubicBezTo>
                    <a:cubicBezTo>
                      <a:pt x="390811" y="714185"/>
                      <a:pt x="390906" y="714470"/>
                      <a:pt x="391001" y="714565"/>
                    </a:cubicBezTo>
                    <a:cubicBezTo>
                      <a:pt x="391478" y="715423"/>
                      <a:pt x="391954" y="716471"/>
                      <a:pt x="392525" y="717804"/>
                    </a:cubicBezTo>
                    <a:cubicBezTo>
                      <a:pt x="392716" y="718185"/>
                      <a:pt x="392906" y="718757"/>
                      <a:pt x="393097" y="719233"/>
                    </a:cubicBezTo>
                    <a:cubicBezTo>
                      <a:pt x="393763" y="720947"/>
                      <a:pt x="394335" y="722757"/>
                      <a:pt x="395192" y="725138"/>
                    </a:cubicBezTo>
                    <a:cubicBezTo>
                      <a:pt x="405670" y="755523"/>
                      <a:pt x="416147" y="785908"/>
                      <a:pt x="426434" y="816578"/>
                    </a:cubicBezTo>
                    <a:cubicBezTo>
                      <a:pt x="427863" y="821531"/>
                      <a:pt x="430339" y="824770"/>
                      <a:pt x="433483" y="826865"/>
                    </a:cubicBezTo>
                    <a:cubicBezTo>
                      <a:pt x="438817" y="830294"/>
                      <a:pt x="446246" y="830771"/>
                      <a:pt x="454724" y="831628"/>
                    </a:cubicBezTo>
                    <a:cubicBezTo>
                      <a:pt x="523304" y="825913"/>
                      <a:pt x="591884" y="821436"/>
                      <a:pt x="660463" y="818198"/>
                    </a:cubicBezTo>
                    <a:cubicBezTo>
                      <a:pt x="667417" y="817817"/>
                      <a:pt x="672655" y="817055"/>
                      <a:pt x="676275" y="814959"/>
                    </a:cubicBezTo>
                    <a:cubicBezTo>
                      <a:pt x="682276" y="811340"/>
                      <a:pt x="683895" y="804005"/>
                      <a:pt x="682276" y="788575"/>
                    </a:cubicBezTo>
                    <a:cubicBezTo>
                      <a:pt x="678085" y="774382"/>
                      <a:pt x="668369" y="759238"/>
                      <a:pt x="663893" y="742569"/>
                    </a:cubicBezTo>
                    <a:lnTo>
                      <a:pt x="663893" y="742569"/>
                    </a:lnTo>
                    <a:close/>
                  </a:path>
                </a:pathLst>
              </a:custGeom>
              <a:solidFill>
                <a:srgbClr val="FFAE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5858F57-754E-4719-37D2-30A4A2E68E1B}"/>
                  </a:ext>
                </a:extLst>
              </p:cNvPr>
              <p:cNvSpPr/>
              <p:nvPr/>
            </p:nvSpPr>
            <p:spPr>
              <a:xfrm>
                <a:off x="8060900" y="56242"/>
                <a:ext cx="687228" cy="969645"/>
              </a:xfrm>
              <a:custGeom>
                <a:avLst/>
                <a:gdLst>
                  <a:gd name="connsiteX0" fmla="*/ 437579 w 687228"/>
                  <a:gd name="connsiteY0" fmla="*/ 922496 h 969645"/>
                  <a:gd name="connsiteX1" fmla="*/ 427768 w 687228"/>
                  <a:gd name="connsiteY1" fmla="*/ 891254 h 969645"/>
                  <a:gd name="connsiteX2" fmla="*/ 369761 w 687228"/>
                  <a:gd name="connsiteY2" fmla="*/ 693992 h 969645"/>
                  <a:gd name="connsiteX3" fmla="*/ 315563 w 687228"/>
                  <a:gd name="connsiteY3" fmla="*/ 510350 h 969645"/>
                  <a:gd name="connsiteX4" fmla="*/ 315563 w 687228"/>
                  <a:gd name="connsiteY4" fmla="*/ 510350 h 969645"/>
                  <a:gd name="connsiteX5" fmla="*/ 277654 w 687228"/>
                  <a:gd name="connsiteY5" fmla="*/ 474631 h 969645"/>
                  <a:gd name="connsiteX6" fmla="*/ 275177 w 687228"/>
                  <a:gd name="connsiteY6" fmla="*/ 474631 h 969645"/>
                  <a:gd name="connsiteX7" fmla="*/ 239744 w 687228"/>
                  <a:gd name="connsiteY7" fmla="*/ 515017 h 969645"/>
                  <a:gd name="connsiteX8" fmla="*/ 239744 w 687228"/>
                  <a:gd name="connsiteY8" fmla="*/ 517303 h 969645"/>
                  <a:gd name="connsiteX9" fmla="*/ 239935 w 687228"/>
                  <a:gd name="connsiteY9" fmla="*/ 518541 h 969645"/>
                  <a:gd name="connsiteX10" fmla="*/ 245936 w 687228"/>
                  <a:gd name="connsiteY10" fmla="*/ 656463 h 969645"/>
                  <a:gd name="connsiteX11" fmla="*/ 251651 w 687228"/>
                  <a:gd name="connsiteY11" fmla="*/ 785813 h 969645"/>
                  <a:gd name="connsiteX12" fmla="*/ 251651 w 687228"/>
                  <a:gd name="connsiteY12" fmla="*/ 786955 h 969645"/>
                  <a:gd name="connsiteX13" fmla="*/ 256223 w 687228"/>
                  <a:gd name="connsiteY13" fmla="*/ 856488 h 969645"/>
                  <a:gd name="connsiteX14" fmla="*/ 260699 w 687228"/>
                  <a:gd name="connsiteY14" fmla="*/ 926116 h 969645"/>
                  <a:gd name="connsiteX15" fmla="*/ 260699 w 687228"/>
                  <a:gd name="connsiteY15" fmla="*/ 926783 h 969645"/>
                  <a:gd name="connsiteX16" fmla="*/ 116777 w 687228"/>
                  <a:gd name="connsiteY16" fmla="*/ 929735 h 969645"/>
                  <a:gd name="connsiteX17" fmla="*/ 113443 w 687228"/>
                  <a:gd name="connsiteY17" fmla="*/ 925639 h 969645"/>
                  <a:gd name="connsiteX18" fmla="*/ 84582 w 687228"/>
                  <a:gd name="connsiteY18" fmla="*/ 612172 h 969645"/>
                  <a:gd name="connsiteX19" fmla="*/ 52007 w 687228"/>
                  <a:gd name="connsiteY19" fmla="*/ 254508 h 969645"/>
                  <a:gd name="connsiteX20" fmla="*/ 43910 w 687228"/>
                  <a:gd name="connsiteY20" fmla="*/ 175260 h 969645"/>
                  <a:gd name="connsiteX21" fmla="*/ 38957 w 687228"/>
                  <a:gd name="connsiteY21" fmla="*/ 126968 h 969645"/>
                  <a:gd name="connsiteX22" fmla="*/ 99536 w 687228"/>
                  <a:gd name="connsiteY22" fmla="*/ 114109 h 969645"/>
                  <a:gd name="connsiteX23" fmla="*/ 233172 w 687228"/>
                  <a:gd name="connsiteY23" fmla="*/ 87725 h 969645"/>
                  <a:gd name="connsiteX24" fmla="*/ 294227 w 687228"/>
                  <a:gd name="connsiteY24" fmla="*/ 78295 h 969645"/>
                  <a:gd name="connsiteX25" fmla="*/ 423101 w 687228"/>
                  <a:gd name="connsiteY25" fmla="*/ 509016 h 969645"/>
                  <a:gd name="connsiteX26" fmla="*/ 459677 w 687228"/>
                  <a:gd name="connsiteY26" fmla="*/ 536924 h 969645"/>
                  <a:gd name="connsiteX27" fmla="*/ 465487 w 687228"/>
                  <a:gd name="connsiteY27" fmla="*/ 536448 h 969645"/>
                  <a:gd name="connsiteX28" fmla="*/ 497681 w 687228"/>
                  <a:gd name="connsiteY28" fmla="*/ 497586 h 969645"/>
                  <a:gd name="connsiteX29" fmla="*/ 497110 w 687228"/>
                  <a:gd name="connsiteY29" fmla="*/ 481679 h 969645"/>
                  <a:gd name="connsiteX30" fmla="*/ 493967 w 687228"/>
                  <a:gd name="connsiteY30" fmla="*/ 394049 h 969645"/>
                  <a:gd name="connsiteX31" fmla="*/ 494157 w 687228"/>
                  <a:gd name="connsiteY31" fmla="*/ 342519 h 969645"/>
                  <a:gd name="connsiteX32" fmla="*/ 492062 w 687228"/>
                  <a:gd name="connsiteY32" fmla="*/ 57436 h 969645"/>
                  <a:gd name="connsiteX33" fmla="*/ 503206 w 687228"/>
                  <a:gd name="connsiteY33" fmla="*/ 56007 h 969645"/>
                  <a:gd name="connsiteX34" fmla="*/ 646462 w 687228"/>
                  <a:gd name="connsiteY34" fmla="*/ 40767 h 969645"/>
                  <a:gd name="connsiteX35" fmla="*/ 647700 w 687228"/>
                  <a:gd name="connsiteY35" fmla="*/ 208788 h 969645"/>
                  <a:gd name="connsiteX36" fmla="*/ 647033 w 687228"/>
                  <a:gd name="connsiteY36" fmla="*/ 247555 h 969645"/>
                  <a:gd name="connsiteX37" fmla="*/ 646176 w 687228"/>
                  <a:gd name="connsiteY37" fmla="*/ 330232 h 969645"/>
                  <a:gd name="connsiteX38" fmla="*/ 646176 w 687228"/>
                  <a:gd name="connsiteY38" fmla="*/ 406622 h 969645"/>
                  <a:gd name="connsiteX39" fmla="*/ 646367 w 687228"/>
                  <a:gd name="connsiteY39" fmla="*/ 407765 h 969645"/>
                  <a:gd name="connsiteX40" fmla="*/ 647605 w 687228"/>
                  <a:gd name="connsiteY40" fmla="*/ 551307 h 969645"/>
                  <a:gd name="connsiteX41" fmla="*/ 648748 w 687228"/>
                  <a:gd name="connsiteY41" fmla="*/ 680085 h 969645"/>
                  <a:gd name="connsiteX42" fmla="*/ 649129 w 687228"/>
                  <a:gd name="connsiteY42" fmla="*/ 931069 h 969645"/>
                  <a:gd name="connsiteX43" fmla="*/ 437579 w 687228"/>
                  <a:gd name="connsiteY43" fmla="*/ 922687 h 969645"/>
                  <a:gd name="connsiteX44" fmla="*/ 437579 w 687228"/>
                  <a:gd name="connsiteY44" fmla="*/ 922687 h 969645"/>
                  <a:gd name="connsiteX45" fmla="*/ 684181 w 687228"/>
                  <a:gd name="connsiteY45" fmla="*/ 959263 h 969645"/>
                  <a:gd name="connsiteX46" fmla="*/ 685514 w 687228"/>
                  <a:gd name="connsiteY46" fmla="*/ 955548 h 969645"/>
                  <a:gd name="connsiteX47" fmla="*/ 686086 w 687228"/>
                  <a:gd name="connsiteY47" fmla="*/ 953548 h 969645"/>
                  <a:gd name="connsiteX48" fmla="*/ 687229 w 687228"/>
                  <a:gd name="connsiteY48" fmla="*/ 946213 h 969645"/>
                  <a:gd name="connsiteX49" fmla="*/ 686848 w 687228"/>
                  <a:gd name="connsiteY49" fmla="*/ 679704 h 969645"/>
                  <a:gd name="connsiteX50" fmla="*/ 684467 w 687228"/>
                  <a:gd name="connsiteY50" fmla="*/ 407384 h 969645"/>
                  <a:gd name="connsiteX51" fmla="*/ 684276 w 687228"/>
                  <a:gd name="connsiteY51" fmla="*/ 329851 h 969645"/>
                  <a:gd name="connsiteX52" fmla="*/ 685133 w 687228"/>
                  <a:gd name="connsiteY52" fmla="*/ 247840 h 969645"/>
                  <a:gd name="connsiteX53" fmla="*/ 673418 w 687228"/>
                  <a:gd name="connsiteY53" fmla="*/ 0 h 969645"/>
                  <a:gd name="connsiteX54" fmla="*/ 498920 w 687228"/>
                  <a:gd name="connsiteY54" fmla="*/ 18193 h 969645"/>
                  <a:gd name="connsiteX55" fmla="*/ 453676 w 687228"/>
                  <a:gd name="connsiteY55" fmla="*/ 40672 h 969645"/>
                  <a:gd name="connsiteX56" fmla="*/ 456152 w 687228"/>
                  <a:gd name="connsiteY56" fmla="*/ 394525 h 969645"/>
                  <a:gd name="connsiteX57" fmla="*/ 459867 w 687228"/>
                  <a:gd name="connsiteY57" fmla="*/ 498824 h 969645"/>
                  <a:gd name="connsiteX58" fmla="*/ 325565 w 687228"/>
                  <a:gd name="connsiteY58" fmla="*/ 51911 h 969645"/>
                  <a:gd name="connsiteX59" fmla="*/ 312515 w 687228"/>
                  <a:gd name="connsiteY59" fmla="*/ 37052 h 969645"/>
                  <a:gd name="connsiteX60" fmla="*/ 227362 w 687228"/>
                  <a:gd name="connsiteY60" fmla="*/ 50101 h 969645"/>
                  <a:gd name="connsiteX61" fmla="*/ 9906 w 687228"/>
                  <a:gd name="connsiteY61" fmla="*/ 93917 h 969645"/>
                  <a:gd name="connsiteX62" fmla="*/ 9620 w 687228"/>
                  <a:gd name="connsiteY62" fmla="*/ 91249 h 969645"/>
                  <a:gd name="connsiteX63" fmla="*/ 0 w 687228"/>
                  <a:gd name="connsiteY63" fmla="*/ 117062 h 969645"/>
                  <a:gd name="connsiteX64" fmla="*/ 14383 w 687228"/>
                  <a:gd name="connsiteY64" fmla="*/ 258127 h 969645"/>
                  <a:gd name="connsiteX65" fmla="*/ 61913 w 687228"/>
                  <a:gd name="connsiteY65" fmla="*/ 773525 h 969645"/>
                  <a:gd name="connsiteX66" fmla="*/ 76676 w 687228"/>
                  <a:gd name="connsiteY66" fmla="*/ 940308 h 969645"/>
                  <a:gd name="connsiteX67" fmla="*/ 99155 w 687228"/>
                  <a:gd name="connsiteY67" fmla="*/ 968312 h 969645"/>
                  <a:gd name="connsiteX68" fmla="*/ 281845 w 687228"/>
                  <a:gd name="connsiteY68" fmla="*/ 964597 h 969645"/>
                  <a:gd name="connsiteX69" fmla="*/ 298704 w 687228"/>
                  <a:gd name="connsiteY69" fmla="*/ 923639 h 969645"/>
                  <a:gd name="connsiteX70" fmla="*/ 289655 w 687228"/>
                  <a:gd name="connsiteY70" fmla="*/ 784479 h 969645"/>
                  <a:gd name="connsiteX71" fmla="*/ 277940 w 687228"/>
                  <a:gd name="connsiteY71" fmla="*/ 516636 h 969645"/>
                  <a:gd name="connsiteX72" fmla="*/ 391287 w 687228"/>
                  <a:gd name="connsiteY72" fmla="*/ 901255 h 969645"/>
                  <a:gd name="connsiteX73" fmla="*/ 397955 w 687228"/>
                  <a:gd name="connsiteY73" fmla="*/ 923734 h 969645"/>
                  <a:gd name="connsiteX74" fmla="*/ 412623 w 687228"/>
                  <a:gd name="connsiteY74" fmla="*/ 958310 h 969645"/>
                  <a:gd name="connsiteX75" fmla="*/ 414528 w 687228"/>
                  <a:gd name="connsiteY75" fmla="*/ 959930 h 969645"/>
                  <a:gd name="connsiteX76" fmla="*/ 662464 w 687228"/>
                  <a:gd name="connsiteY76" fmla="*/ 969550 h 969645"/>
                  <a:gd name="connsiteX77" fmla="*/ 666083 w 687228"/>
                  <a:gd name="connsiteY77" fmla="*/ 969645 h 969645"/>
                  <a:gd name="connsiteX78" fmla="*/ 666083 w 687228"/>
                  <a:gd name="connsiteY78" fmla="*/ 969645 h 969645"/>
                  <a:gd name="connsiteX79" fmla="*/ 666750 w 687228"/>
                  <a:gd name="connsiteY79" fmla="*/ 969645 h 969645"/>
                  <a:gd name="connsiteX80" fmla="*/ 669703 w 687228"/>
                  <a:gd name="connsiteY80" fmla="*/ 969455 h 969645"/>
                  <a:gd name="connsiteX81" fmla="*/ 671036 w 687228"/>
                  <a:gd name="connsiteY81" fmla="*/ 969264 h 969645"/>
                  <a:gd name="connsiteX82" fmla="*/ 673418 w 687228"/>
                  <a:gd name="connsiteY82" fmla="*/ 968693 h 969645"/>
                  <a:gd name="connsiteX83" fmla="*/ 674846 w 687228"/>
                  <a:gd name="connsiteY83" fmla="*/ 968216 h 969645"/>
                  <a:gd name="connsiteX84" fmla="*/ 677037 w 687228"/>
                  <a:gd name="connsiteY84" fmla="*/ 967168 h 969645"/>
                  <a:gd name="connsiteX85" fmla="*/ 678371 w 687228"/>
                  <a:gd name="connsiteY85" fmla="*/ 966311 h 969645"/>
                  <a:gd name="connsiteX86" fmla="*/ 680276 w 687228"/>
                  <a:gd name="connsiteY86" fmla="*/ 964692 h 969645"/>
                  <a:gd name="connsiteX87" fmla="*/ 681514 w 687228"/>
                  <a:gd name="connsiteY87" fmla="*/ 963359 h 969645"/>
                  <a:gd name="connsiteX88" fmla="*/ 683133 w 687228"/>
                  <a:gd name="connsiteY88" fmla="*/ 960882 h 969645"/>
                  <a:gd name="connsiteX89" fmla="*/ 684086 w 687228"/>
                  <a:gd name="connsiteY89" fmla="*/ 959168 h 969645"/>
                  <a:gd name="connsiteX90" fmla="*/ 684086 w 687228"/>
                  <a:gd name="connsiteY90" fmla="*/ 959168 h 969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87228" h="969645">
                    <a:moveTo>
                      <a:pt x="437579" y="922496"/>
                    </a:moveTo>
                    <a:cubicBezTo>
                      <a:pt x="434816" y="914876"/>
                      <a:pt x="431387" y="904494"/>
                      <a:pt x="427768" y="891254"/>
                    </a:cubicBezTo>
                    <a:cubicBezTo>
                      <a:pt x="409289" y="824675"/>
                      <a:pt x="389192" y="758285"/>
                      <a:pt x="369761" y="693992"/>
                    </a:cubicBezTo>
                    <a:cubicBezTo>
                      <a:pt x="351568" y="633889"/>
                      <a:pt x="332804" y="571786"/>
                      <a:pt x="315563" y="510350"/>
                    </a:cubicBezTo>
                    <a:lnTo>
                      <a:pt x="315563" y="510350"/>
                    </a:lnTo>
                    <a:cubicBezTo>
                      <a:pt x="314230" y="490061"/>
                      <a:pt x="297561" y="474631"/>
                      <a:pt x="277654" y="474631"/>
                    </a:cubicBezTo>
                    <a:cubicBezTo>
                      <a:pt x="276797" y="474631"/>
                      <a:pt x="276035" y="474631"/>
                      <a:pt x="275177" y="474631"/>
                    </a:cubicBezTo>
                    <a:cubicBezTo>
                      <a:pt x="254222" y="475964"/>
                      <a:pt x="238411" y="494062"/>
                      <a:pt x="239744" y="515017"/>
                    </a:cubicBezTo>
                    <a:lnTo>
                      <a:pt x="239744" y="517303"/>
                    </a:lnTo>
                    <a:cubicBezTo>
                      <a:pt x="239744" y="517303"/>
                      <a:pt x="239935" y="518541"/>
                      <a:pt x="239935" y="518541"/>
                    </a:cubicBezTo>
                    <a:cubicBezTo>
                      <a:pt x="241459" y="565309"/>
                      <a:pt x="243745" y="611600"/>
                      <a:pt x="245936" y="656463"/>
                    </a:cubicBezTo>
                    <a:cubicBezTo>
                      <a:pt x="248126" y="701040"/>
                      <a:pt x="250222" y="743236"/>
                      <a:pt x="251651" y="785813"/>
                    </a:cubicBezTo>
                    <a:cubicBezTo>
                      <a:pt x="251651" y="786193"/>
                      <a:pt x="251651" y="786575"/>
                      <a:pt x="251651" y="786955"/>
                    </a:cubicBezTo>
                    <a:lnTo>
                      <a:pt x="256223" y="856488"/>
                    </a:lnTo>
                    <a:lnTo>
                      <a:pt x="260699" y="926116"/>
                    </a:lnTo>
                    <a:cubicBezTo>
                      <a:pt x="260699" y="926116"/>
                      <a:pt x="260699" y="926497"/>
                      <a:pt x="260699" y="926783"/>
                    </a:cubicBezTo>
                    <a:cubicBezTo>
                      <a:pt x="212884" y="927163"/>
                      <a:pt x="164592" y="928211"/>
                      <a:pt x="116777" y="929735"/>
                    </a:cubicBezTo>
                    <a:cubicBezTo>
                      <a:pt x="115634" y="928306"/>
                      <a:pt x="114586" y="926973"/>
                      <a:pt x="113443" y="925639"/>
                    </a:cubicBezTo>
                    <a:cubicBezTo>
                      <a:pt x="105061" y="824675"/>
                      <a:pt x="94679" y="716756"/>
                      <a:pt x="84582" y="612172"/>
                    </a:cubicBezTo>
                    <a:cubicBezTo>
                      <a:pt x="73152" y="493585"/>
                      <a:pt x="61341" y="370904"/>
                      <a:pt x="52007" y="254508"/>
                    </a:cubicBezTo>
                    <a:lnTo>
                      <a:pt x="43910" y="175260"/>
                    </a:lnTo>
                    <a:lnTo>
                      <a:pt x="38957" y="126968"/>
                    </a:lnTo>
                    <a:cubicBezTo>
                      <a:pt x="59055" y="122872"/>
                      <a:pt x="79534" y="118491"/>
                      <a:pt x="99536" y="114109"/>
                    </a:cubicBezTo>
                    <a:cubicBezTo>
                      <a:pt x="143637" y="104584"/>
                      <a:pt x="189167" y="94774"/>
                      <a:pt x="233172" y="87725"/>
                    </a:cubicBezTo>
                    <a:cubicBezTo>
                      <a:pt x="253460" y="84487"/>
                      <a:pt x="273844" y="81343"/>
                      <a:pt x="294227" y="78295"/>
                    </a:cubicBezTo>
                    <a:cubicBezTo>
                      <a:pt x="342329" y="220694"/>
                      <a:pt x="384524" y="369284"/>
                      <a:pt x="423101" y="509016"/>
                    </a:cubicBezTo>
                    <a:cubicBezTo>
                      <a:pt x="427673" y="525685"/>
                      <a:pt x="442817" y="536924"/>
                      <a:pt x="459677" y="536924"/>
                    </a:cubicBezTo>
                    <a:cubicBezTo>
                      <a:pt x="461582" y="536924"/>
                      <a:pt x="463487" y="536734"/>
                      <a:pt x="465487" y="536448"/>
                    </a:cubicBezTo>
                    <a:cubicBezTo>
                      <a:pt x="484537" y="533495"/>
                      <a:pt x="498348" y="516826"/>
                      <a:pt x="497681" y="497586"/>
                    </a:cubicBezTo>
                    <a:lnTo>
                      <a:pt x="497110" y="481679"/>
                    </a:lnTo>
                    <a:lnTo>
                      <a:pt x="493967" y="394049"/>
                    </a:lnTo>
                    <a:lnTo>
                      <a:pt x="494157" y="342519"/>
                    </a:lnTo>
                    <a:cubicBezTo>
                      <a:pt x="494538" y="244983"/>
                      <a:pt x="494919" y="152495"/>
                      <a:pt x="492062" y="57436"/>
                    </a:cubicBezTo>
                    <a:cubicBezTo>
                      <a:pt x="496062" y="56864"/>
                      <a:pt x="500253" y="56388"/>
                      <a:pt x="503206" y="56007"/>
                    </a:cubicBezTo>
                    <a:cubicBezTo>
                      <a:pt x="550640" y="50387"/>
                      <a:pt x="598742" y="45339"/>
                      <a:pt x="646462" y="40767"/>
                    </a:cubicBezTo>
                    <a:cubicBezTo>
                      <a:pt x="650653" y="84106"/>
                      <a:pt x="648462" y="174974"/>
                      <a:pt x="647700" y="208788"/>
                    </a:cubicBezTo>
                    <a:cubicBezTo>
                      <a:pt x="647319" y="225552"/>
                      <a:pt x="646938" y="239173"/>
                      <a:pt x="647033" y="247555"/>
                    </a:cubicBezTo>
                    <a:cubicBezTo>
                      <a:pt x="646081" y="277368"/>
                      <a:pt x="646176" y="305467"/>
                      <a:pt x="646176" y="330232"/>
                    </a:cubicBezTo>
                    <a:lnTo>
                      <a:pt x="646176" y="406622"/>
                    </a:lnTo>
                    <a:cubicBezTo>
                      <a:pt x="646176" y="406622"/>
                      <a:pt x="646367" y="407765"/>
                      <a:pt x="646367" y="407765"/>
                    </a:cubicBezTo>
                    <a:cubicBezTo>
                      <a:pt x="646462" y="458724"/>
                      <a:pt x="647033" y="505777"/>
                      <a:pt x="647605" y="551307"/>
                    </a:cubicBezTo>
                    <a:cubicBezTo>
                      <a:pt x="648176" y="595503"/>
                      <a:pt x="648653" y="637222"/>
                      <a:pt x="648748" y="680085"/>
                    </a:cubicBezTo>
                    <a:lnTo>
                      <a:pt x="649129" y="931069"/>
                    </a:lnTo>
                    <a:cubicBezTo>
                      <a:pt x="578930" y="927068"/>
                      <a:pt x="507873" y="924211"/>
                      <a:pt x="437579" y="922687"/>
                    </a:cubicBezTo>
                    <a:lnTo>
                      <a:pt x="437579" y="922687"/>
                    </a:lnTo>
                    <a:close/>
                    <a:moveTo>
                      <a:pt x="684181" y="959263"/>
                    </a:moveTo>
                    <a:cubicBezTo>
                      <a:pt x="684657" y="958120"/>
                      <a:pt x="685038" y="956881"/>
                      <a:pt x="685514" y="955548"/>
                    </a:cubicBezTo>
                    <a:cubicBezTo>
                      <a:pt x="685705" y="954881"/>
                      <a:pt x="685991" y="954310"/>
                      <a:pt x="686086" y="953548"/>
                    </a:cubicBezTo>
                    <a:cubicBezTo>
                      <a:pt x="686562" y="951357"/>
                      <a:pt x="687038" y="948976"/>
                      <a:pt x="687229" y="946213"/>
                    </a:cubicBezTo>
                    <a:cubicBezTo>
                      <a:pt x="687134" y="857345"/>
                      <a:pt x="686943" y="768572"/>
                      <a:pt x="686848" y="679704"/>
                    </a:cubicBezTo>
                    <a:cubicBezTo>
                      <a:pt x="686753" y="591788"/>
                      <a:pt x="684657" y="506921"/>
                      <a:pt x="684467" y="407384"/>
                    </a:cubicBezTo>
                    <a:cubicBezTo>
                      <a:pt x="684467" y="381571"/>
                      <a:pt x="684371" y="355663"/>
                      <a:pt x="684276" y="329851"/>
                    </a:cubicBezTo>
                    <a:cubicBezTo>
                      <a:pt x="684276" y="304991"/>
                      <a:pt x="684276" y="277178"/>
                      <a:pt x="685133" y="247840"/>
                    </a:cubicBezTo>
                    <a:cubicBezTo>
                      <a:pt x="684943" y="205740"/>
                      <a:pt x="694658" y="9430"/>
                      <a:pt x="673418" y="0"/>
                    </a:cubicBezTo>
                    <a:cubicBezTo>
                      <a:pt x="615125" y="5334"/>
                      <a:pt x="556927" y="11335"/>
                      <a:pt x="498920" y="18193"/>
                    </a:cubicBezTo>
                    <a:cubicBezTo>
                      <a:pt x="475488" y="20955"/>
                      <a:pt x="453104" y="23717"/>
                      <a:pt x="453676" y="40672"/>
                    </a:cubicBezTo>
                    <a:cubicBezTo>
                      <a:pt x="457676" y="157924"/>
                      <a:pt x="456533" y="270034"/>
                      <a:pt x="456152" y="394525"/>
                    </a:cubicBezTo>
                    <a:cubicBezTo>
                      <a:pt x="457391" y="429292"/>
                      <a:pt x="458629" y="464058"/>
                      <a:pt x="459867" y="498824"/>
                    </a:cubicBezTo>
                    <a:cubicBezTo>
                      <a:pt x="417767" y="346234"/>
                      <a:pt x="374428" y="194977"/>
                      <a:pt x="325565" y="51911"/>
                    </a:cubicBezTo>
                    <a:cubicBezTo>
                      <a:pt x="324993" y="40862"/>
                      <a:pt x="320897" y="40100"/>
                      <a:pt x="312515" y="37052"/>
                    </a:cubicBezTo>
                    <a:cubicBezTo>
                      <a:pt x="284131" y="41243"/>
                      <a:pt x="255746" y="45625"/>
                      <a:pt x="227362" y="50101"/>
                    </a:cubicBezTo>
                    <a:cubicBezTo>
                      <a:pt x="154400" y="61722"/>
                      <a:pt x="79248" y="80486"/>
                      <a:pt x="9906" y="93917"/>
                    </a:cubicBezTo>
                    <a:cubicBezTo>
                      <a:pt x="9906" y="93059"/>
                      <a:pt x="9716" y="92202"/>
                      <a:pt x="9620" y="91249"/>
                    </a:cubicBezTo>
                    <a:cubicBezTo>
                      <a:pt x="1619" y="92773"/>
                      <a:pt x="1048" y="107632"/>
                      <a:pt x="0" y="117062"/>
                    </a:cubicBezTo>
                    <a:cubicBezTo>
                      <a:pt x="4763" y="164116"/>
                      <a:pt x="9525" y="211074"/>
                      <a:pt x="14383" y="258127"/>
                    </a:cubicBezTo>
                    <a:cubicBezTo>
                      <a:pt x="27718" y="425196"/>
                      <a:pt x="46101" y="603409"/>
                      <a:pt x="61913" y="773525"/>
                    </a:cubicBezTo>
                    <a:cubicBezTo>
                      <a:pt x="67151" y="830199"/>
                      <a:pt x="72200" y="886016"/>
                      <a:pt x="76676" y="940308"/>
                    </a:cubicBezTo>
                    <a:cubicBezTo>
                      <a:pt x="84201" y="949547"/>
                      <a:pt x="91726" y="958882"/>
                      <a:pt x="99155" y="968312"/>
                    </a:cubicBezTo>
                    <a:cubicBezTo>
                      <a:pt x="160020" y="966121"/>
                      <a:pt x="220980" y="964883"/>
                      <a:pt x="281845" y="964597"/>
                    </a:cubicBezTo>
                    <a:cubicBezTo>
                      <a:pt x="300038" y="957739"/>
                      <a:pt x="300323" y="948214"/>
                      <a:pt x="298704" y="923639"/>
                    </a:cubicBezTo>
                    <a:cubicBezTo>
                      <a:pt x="295656" y="877252"/>
                      <a:pt x="292703" y="830866"/>
                      <a:pt x="289655" y="784479"/>
                    </a:cubicBezTo>
                    <a:cubicBezTo>
                      <a:pt x="286703" y="697039"/>
                      <a:pt x="280988" y="608362"/>
                      <a:pt x="277940" y="516636"/>
                    </a:cubicBezTo>
                    <a:cubicBezTo>
                      <a:pt x="313944" y="645319"/>
                      <a:pt x="355187" y="771525"/>
                      <a:pt x="391287" y="901255"/>
                    </a:cubicBezTo>
                    <a:cubicBezTo>
                      <a:pt x="393478" y="909256"/>
                      <a:pt x="395764" y="916781"/>
                      <a:pt x="397955" y="923734"/>
                    </a:cubicBezTo>
                    <a:cubicBezTo>
                      <a:pt x="403574" y="940975"/>
                      <a:pt x="409004" y="953834"/>
                      <a:pt x="412623" y="958310"/>
                    </a:cubicBezTo>
                    <a:cubicBezTo>
                      <a:pt x="413385" y="959168"/>
                      <a:pt x="413957" y="959739"/>
                      <a:pt x="414528" y="959930"/>
                    </a:cubicBezTo>
                    <a:cubicBezTo>
                      <a:pt x="497300" y="961358"/>
                      <a:pt x="579977" y="964597"/>
                      <a:pt x="662464" y="969550"/>
                    </a:cubicBezTo>
                    <a:cubicBezTo>
                      <a:pt x="663607" y="969550"/>
                      <a:pt x="664845" y="969645"/>
                      <a:pt x="666083" y="969645"/>
                    </a:cubicBezTo>
                    <a:cubicBezTo>
                      <a:pt x="666083" y="969645"/>
                      <a:pt x="666083" y="969645"/>
                      <a:pt x="666083" y="969645"/>
                    </a:cubicBezTo>
                    <a:cubicBezTo>
                      <a:pt x="666369" y="969645"/>
                      <a:pt x="666560" y="969645"/>
                      <a:pt x="666750" y="969645"/>
                    </a:cubicBezTo>
                    <a:cubicBezTo>
                      <a:pt x="667703" y="969645"/>
                      <a:pt x="668750" y="969645"/>
                      <a:pt x="669703" y="969455"/>
                    </a:cubicBezTo>
                    <a:cubicBezTo>
                      <a:pt x="670179" y="969455"/>
                      <a:pt x="670560" y="969264"/>
                      <a:pt x="671036" y="969264"/>
                    </a:cubicBezTo>
                    <a:cubicBezTo>
                      <a:pt x="671798" y="969169"/>
                      <a:pt x="672655" y="968978"/>
                      <a:pt x="673418" y="968693"/>
                    </a:cubicBezTo>
                    <a:cubicBezTo>
                      <a:pt x="673894" y="968502"/>
                      <a:pt x="674370" y="968312"/>
                      <a:pt x="674846" y="968216"/>
                    </a:cubicBezTo>
                    <a:cubicBezTo>
                      <a:pt x="675608" y="967930"/>
                      <a:pt x="676275" y="967645"/>
                      <a:pt x="677037" y="967168"/>
                    </a:cubicBezTo>
                    <a:cubicBezTo>
                      <a:pt x="677513" y="966883"/>
                      <a:pt x="677989" y="966597"/>
                      <a:pt x="678371" y="966311"/>
                    </a:cubicBezTo>
                    <a:cubicBezTo>
                      <a:pt x="679037" y="965835"/>
                      <a:pt x="679704" y="965263"/>
                      <a:pt x="680276" y="964692"/>
                    </a:cubicBezTo>
                    <a:cubicBezTo>
                      <a:pt x="680657" y="964311"/>
                      <a:pt x="681133" y="963835"/>
                      <a:pt x="681514" y="963359"/>
                    </a:cubicBezTo>
                    <a:cubicBezTo>
                      <a:pt x="682085" y="962692"/>
                      <a:pt x="682657" y="961834"/>
                      <a:pt x="683133" y="960882"/>
                    </a:cubicBezTo>
                    <a:cubicBezTo>
                      <a:pt x="683514" y="960310"/>
                      <a:pt x="683800" y="959739"/>
                      <a:pt x="684086" y="959168"/>
                    </a:cubicBezTo>
                    <a:lnTo>
                      <a:pt x="684086" y="959168"/>
                    </a:lnTo>
                    <a:close/>
                  </a:path>
                </a:pathLst>
              </a:custGeom>
              <a:solidFill>
                <a:srgbClr val="FFAE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8192C7B-C21A-4BE0-0D68-308E7C7ADC61}"/>
                  </a:ext>
                </a:extLst>
              </p:cNvPr>
              <p:cNvSpPr/>
              <p:nvPr/>
            </p:nvSpPr>
            <p:spPr>
              <a:xfrm>
                <a:off x="8817981" y="-1003"/>
                <a:ext cx="670431" cy="1101947"/>
              </a:xfrm>
              <a:custGeom>
                <a:avLst/>
                <a:gdLst>
                  <a:gd name="connsiteX0" fmla="*/ 339914 w 670431"/>
                  <a:gd name="connsiteY0" fmla="*/ 834009 h 1101947"/>
                  <a:gd name="connsiteX1" fmla="*/ 369346 w 670431"/>
                  <a:gd name="connsiteY1" fmla="*/ 835628 h 1101947"/>
                  <a:gd name="connsiteX2" fmla="*/ 430115 w 670431"/>
                  <a:gd name="connsiteY2" fmla="*/ 823627 h 1101947"/>
                  <a:gd name="connsiteX3" fmla="*/ 452880 w 670431"/>
                  <a:gd name="connsiteY3" fmla="*/ 791528 h 1101947"/>
                  <a:gd name="connsiteX4" fmla="*/ 453071 w 670431"/>
                  <a:gd name="connsiteY4" fmla="*/ 788575 h 1101947"/>
                  <a:gd name="connsiteX5" fmla="*/ 455357 w 670431"/>
                  <a:gd name="connsiteY5" fmla="*/ 756857 h 1101947"/>
                  <a:gd name="connsiteX6" fmla="*/ 456119 w 670431"/>
                  <a:gd name="connsiteY6" fmla="*/ 738569 h 1101947"/>
                  <a:gd name="connsiteX7" fmla="*/ 456785 w 670431"/>
                  <a:gd name="connsiteY7" fmla="*/ 723614 h 1101947"/>
                  <a:gd name="connsiteX8" fmla="*/ 457357 w 670431"/>
                  <a:gd name="connsiteY8" fmla="*/ 719423 h 1101947"/>
                  <a:gd name="connsiteX9" fmla="*/ 459071 w 670431"/>
                  <a:gd name="connsiteY9" fmla="*/ 704945 h 1101947"/>
                  <a:gd name="connsiteX10" fmla="*/ 424400 w 670431"/>
                  <a:gd name="connsiteY10" fmla="*/ 664274 h 1101947"/>
                  <a:gd name="connsiteX11" fmla="*/ 406589 w 670431"/>
                  <a:gd name="connsiteY11" fmla="*/ 662749 h 1101947"/>
                  <a:gd name="connsiteX12" fmla="*/ 399635 w 670431"/>
                  <a:gd name="connsiteY12" fmla="*/ 662464 h 1101947"/>
                  <a:gd name="connsiteX13" fmla="*/ 391253 w 670431"/>
                  <a:gd name="connsiteY13" fmla="*/ 662749 h 1101947"/>
                  <a:gd name="connsiteX14" fmla="*/ 388967 w 670431"/>
                  <a:gd name="connsiteY14" fmla="*/ 662845 h 1101947"/>
                  <a:gd name="connsiteX15" fmla="*/ 372584 w 670431"/>
                  <a:gd name="connsiteY15" fmla="*/ 661607 h 1101947"/>
                  <a:gd name="connsiteX16" fmla="*/ 371060 w 670431"/>
                  <a:gd name="connsiteY16" fmla="*/ 658273 h 1101947"/>
                  <a:gd name="connsiteX17" fmla="*/ 371632 w 670431"/>
                  <a:gd name="connsiteY17" fmla="*/ 645890 h 1101947"/>
                  <a:gd name="connsiteX18" fmla="*/ 373442 w 670431"/>
                  <a:gd name="connsiteY18" fmla="*/ 614648 h 1101947"/>
                  <a:gd name="connsiteX19" fmla="*/ 374489 w 670431"/>
                  <a:gd name="connsiteY19" fmla="*/ 597599 h 1101947"/>
                  <a:gd name="connsiteX20" fmla="*/ 376490 w 670431"/>
                  <a:gd name="connsiteY20" fmla="*/ 570357 h 1101947"/>
                  <a:gd name="connsiteX21" fmla="*/ 378966 w 670431"/>
                  <a:gd name="connsiteY21" fmla="*/ 536924 h 1101947"/>
                  <a:gd name="connsiteX22" fmla="*/ 379633 w 670431"/>
                  <a:gd name="connsiteY22" fmla="*/ 525875 h 1101947"/>
                  <a:gd name="connsiteX23" fmla="*/ 380300 w 670431"/>
                  <a:gd name="connsiteY23" fmla="*/ 515207 h 1101947"/>
                  <a:gd name="connsiteX24" fmla="*/ 380681 w 670431"/>
                  <a:gd name="connsiteY24" fmla="*/ 512159 h 1101947"/>
                  <a:gd name="connsiteX25" fmla="*/ 382205 w 670431"/>
                  <a:gd name="connsiteY25" fmla="*/ 498062 h 1101947"/>
                  <a:gd name="connsiteX26" fmla="*/ 382395 w 670431"/>
                  <a:gd name="connsiteY26" fmla="*/ 494919 h 1101947"/>
                  <a:gd name="connsiteX27" fmla="*/ 382586 w 670431"/>
                  <a:gd name="connsiteY27" fmla="*/ 491776 h 1101947"/>
                  <a:gd name="connsiteX28" fmla="*/ 382776 w 670431"/>
                  <a:gd name="connsiteY28" fmla="*/ 488347 h 1101947"/>
                  <a:gd name="connsiteX29" fmla="*/ 406017 w 670431"/>
                  <a:gd name="connsiteY29" fmla="*/ 489299 h 1101947"/>
                  <a:gd name="connsiteX30" fmla="*/ 409827 w 670431"/>
                  <a:gd name="connsiteY30" fmla="*/ 490728 h 1101947"/>
                  <a:gd name="connsiteX31" fmla="*/ 421543 w 670431"/>
                  <a:gd name="connsiteY31" fmla="*/ 493205 h 1101947"/>
                  <a:gd name="connsiteX32" fmla="*/ 463643 w 670431"/>
                  <a:gd name="connsiteY32" fmla="*/ 495300 h 1101947"/>
                  <a:gd name="connsiteX33" fmla="*/ 535843 w 670431"/>
                  <a:gd name="connsiteY33" fmla="*/ 502730 h 1101947"/>
                  <a:gd name="connsiteX34" fmla="*/ 582039 w 670431"/>
                  <a:gd name="connsiteY34" fmla="*/ 505873 h 1101947"/>
                  <a:gd name="connsiteX35" fmla="*/ 629474 w 670431"/>
                  <a:gd name="connsiteY35" fmla="*/ 513969 h 1101947"/>
                  <a:gd name="connsiteX36" fmla="*/ 605471 w 670431"/>
                  <a:gd name="connsiteY36" fmla="*/ 724853 h 1101947"/>
                  <a:gd name="connsiteX37" fmla="*/ 578039 w 670431"/>
                  <a:gd name="connsiteY37" fmla="*/ 968121 h 1101947"/>
                  <a:gd name="connsiteX38" fmla="*/ 572514 w 670431"/>
                  <a:gd name="connsiteY38" fmla="*/ 1021366 h 1101947"/>
                  <a:gd name="connsiteX39" fmla="*/ 571085 w 670431"/>
                  <a:gd name="connsiteY39" fmla="*/ 1034986 h 1101947"/>
                  <a:gd name="connsiteX40" fmla="*/ 409541 w 670431"/>
                  <a:gd name="connsiteY40" fmla="*/ 1063847 h 1101947"/>
                  <a:gd name="connsiteX41" fmla="*/ 346581 w 670431"/>
                  <a:gd name="connsiteY41" fmla="*/ 1060990 h 1101947"/>
                  <a:gd name="connsiteX42" fmla="*/ 129697 w 670431"/>
                  <a:gd name="connsiteY42" fmla="*/ 935069 h 1101947"/>
                  <a:gd name="connsiteX43" fmla="*/ 111695 w 670431"/>
                  <a:gd name="connsiteY43" fmla="*/ 906970 h 1101947"/>
                  <a:gd name="connsiteX44" fmla="*/ 109885 w 670431"/>
                  <a:gd name="connsiteY44" fmla="*/ 904303 h 1101947"/>
                  <a:gd name="connsiteX45" fmla="*/ 99979 w 670431"/>
                  <a:gd name="connsiteY45" fmla="*/ 884587 h 1101947"/>
                  <a:gd name="connsiteX46" fmla="*/ 86453 w 670431"/>
                  <a:gd name="connsiteY46" fmla="*/ 853249 h 1101947"/>
                  <a:gd name="connsiteX47" fmla="*/ 37590 w 670431"/>
                  <a:gd name="connsiteY47" fmla="*/ 539020 h 1101947"/>
                  <a:gd name="connsiteX48" fmla="*/ 99026 w 670431"/>
                  <a:gd name="connsiteY48" fmla="*/ 239268 h 1101947"/>
                  <a:gd name="connsiteX49" fmla="*/ 113028 w 670431"/>
                  <a:gd name="connsiteY49" fmla="*/ 214122 h 1101947"/>
                  <a:gd name="connsiteX50" fmla="*/ 117791 w 670431"/>
                  <a:gd name="connsiteY50" fmla="*/ 196691 h 1101947"/>
                  <a:gd name="connsiteX51" fmla="*/ 391253 w 670431"/>
                  <a:gd name="connsiteY51" fmla="*/ 37909 h 1101947"/>
                  <a:gd name="connsiteX52" fmla="*/ 396873 w 670431"/>
                  <a:gd name="connsiteY52" fmla="*/ 37814 h 1101947"/>
                  <a:gd name="connsiteX53" fmla="*/ 619282 w 670431"/>
                  <a:gd name="connsiteY53" fmla="*/ 183261 h 1101947"/>
                  <a:gd name="connsiteX54" fmla="*/ 630712 w 670431"/>
                  <a:gd name="connsiteY54" fmla="*/ 298513 h 1101947"/>
                  <a:gd name="connsiteX55" fmla="*/ 631474 w 670431"/>
                  <a:gd name="connsiteY55" fmla="*/ 347186 h 1101947"/>
                  <a:gd name="connsiteX56" fmla="*/ 597946 w 670431"/>
                  <a:gd name="connsiteY56" fmla="*/ 345091 h 1101947"/>
                  <a:gd name="connsiteX57" fmla="*/ 555369 w 670431"/>
                  <a:gd name="connsiteY57" fmla="*/ 340900 h 1101947"/>
                  <a:gd name="connsiteX58" fmla="*/ 474026 w 670431"/>
                  <a:gd name="connsiteY58" fmla="*/ 333851 h 1101947"/>
                  <a:gd name="connsiteX59" fmla="*/ 444117 w 670431"/>
                  <a:gd name="connsiteY59" fmla="*/ 332708 h 1101947"/>
                  <a:gd name="connsiteX60" fmla="*/ 437354 w 670431"/>
                  <a:gd name="connsiteY60" fmla="*/ 306419 h 1101947"/>
                  <a:gd name="connsiteX61" fmla="*/ 436592 w 670431"/>
                  <a:gd name="connsiteY61" fmla="*/ 304514 h 1101947"/>
                  <a:gd name="connsiteX62" fmla="*/ 363917 w 670431"/>
                  <a:gd name="connsiteY62" fmla="*/ 252127 h 1101947"/>
                  <a:gd name="connsiteX63" fmla="*/ 237901 w 670431"/>
                  <a:gd name="connsiteY63" fmla="*/ 494538 h 1101947"/>
                  <a:gd name="connsiteX64" fmla="*/ 236758 w 670431"/>
                  <a:gd name="connsiteY64" fmla="*/ 528066 h 1101947"/>
                  <a:gd name="connsiteX65" fmla="*/ 236091 w 670431"/>
                  <a:gd name="connsiteY65" fmla="*/ 550069 h 1101947"/>
                  <a:gd name="connsiteX66" fmla="*/ 235043 w 670431"/>
                  <a:gd name="connsiteY66" fmla="*/ 570452 h 1101947"/>
                  <a:gd name="connsiteX67" fmla="*/ 233139 w 670431"/>
                  <a:gd name="connsiteY67" fmla="*/ 608743 h 1101947"/>
                  <a:gd name="connsiteX68" fmla="*/ 339628 w 670431"/>
                  <a:gd name="connsiteY68" fmla="*/ 834104 h 1101947"/>
                  <a:gd name="connsiteX69" fmla="*/ 339628 w 670431"/>
                  <a:gd name="connsiteY69" fmla="*/ 834104 h 1101947"/>
                  <a:gd name="connsiteX70" fmla="*/ 274191 w 670431"/>
                  <a:gd name="connsiteY70" fmla="*/ 551878 h 1101947"/>
                  <a:gd name="connsiteX71" fmla="*/ 276001 w 670431"/>
                  <a:gd name="connsiteY71" fmla="*/ 496253 h 1101947"/>
                  <a:gd name="connsiteX72" fmla="*/ 276953 w 670431"/>
                  <a:gd name="connsiteY72" fmla="*/ 479203 h 1101947"/>
                  <a:gd name="connsiteX73" fmla="*/ 277239 w 670431"/>
                  <a:gd name="connsiteY73" fmla="*/ 475393 h 1101947"/>
                  <a:gd name="connsiteX74" fmla="*/ 278192 w 670431"/>
                  <a:gd name="connsiteY74" fmla="*/ 461677 h 1101947"/>
                  <a:gd name="connsiteX75" fmla="*/ 278858 w 670431"/>
                  <a:gd name="connsiteY75" fmla="*/ 453581 h 1101947"/>
                  <a:gd name="connsiteX76" fmla="*/ 279716 w 670431"/>
                  <a:gd name="connsiteY76" fmla="*/ 443960 h 1101947"/>
                  <a:gd name="connsiteX77" fmla="*/ 280477 w 670431"/>
                  <a:gd name="connsiteY77" fmla="*/ 437388 h 1101947"/>
                  <a:gd name="connsiteX78" fmla="*/ 281716 w 670431"/>
                  <a:gd name="connsiteY78" fmla="*/ 426244 h 1101947"/>
                  <a:gd name="connsiteX79" fmla="*/ 282383 w 670431"/>
                  <a:gd name="connsiteY79" fmla="*/ 421577 h 1101947"/>
                  <a:gd name="connsiteX80" fmla="*/ 284192 w 670431"/>
                  <a:gd name="connsiteY80" fmla="*/ 408718 h 1101947"/>
                  <a:gd name="connsiteX81" fmla="*/ 285240 w 670431"/>
                  <a:gd name="connsiteY81" fmla="*/ 402717 h 1101947"/>
                  <a:gd name="connsiteX82" fmla="*/ 287145 w 670431"/>
                  <a:gd name="connsiteY82" fmla="*/ 391573 h 1101947"/>
                  <a:gd name="connsiteX83" fmla="*/ 288193 w 670431"/>
                  <a:gd name="connsiteY83" fmla="*/ 386810 h 1101947"/>
                  <a:gd name="connsiteX84" fmla="*/ 290765 w 670431"/>
                  <a:gd name="connsiteY84" fmla="*/ 375094 h 1101947"/>
                  <a:gd name="connsiteX85" fmla="*/ 292289 w 670431"/>
                  <a:gd name="connsiteY85" fmla="*/ 369665 h 1101947"/>
                  <a:gd name="connsiteX86" fmla="*/ 295146 w 670431"/>
                  <a:gd name="connsiteY86" fmla="*/ 359473 h 1101947"/>
                  <a:gd name="connsiteX87" fmla="*/ 296956 w 670431"/>
                  <a:gd name="connsiteY87" fmla="*/ 354235 h 1101947"/>
                  <a:gd name="connsiteX88" fmla="*/ 300290 w 670431"/>
                  <a:gd name="connsiteY88" fmla="*/ 344900 h 1101947"/>
                  <a:gd name="connsiteX89" fmla="*/ 302290 w 670431"/>
                  <a:gd name="connsiteY89" fmla="*/ 340328 h 1101947"/>
                  <a:gd name="connsiteX90" fmla="*/ 306195 w 670431"/>
                  <a:gd name="connsiteY90" fmla="*/ 331565 h 1101947"/>
                  <a:gd name="connsiteX91" fmla="*/ 308767 w 670431"/>
                  <a:gd name="connsiteY91" fmla="*/ 327088 h 1101947"/>
                  <a:gd name="connsiteX92" fmla="*/ 313148 w 670431"/>
                  <a:gd name="connsiteY92" fmla="*/ 319659 h 1101947"/>
                  <a:gd name="connsiteX93" fmla="*/ 316292 w 670431"/>
                  <a:gd name="connsiteY93" fmla="*/ 315563 h 1101947"/>
                  <a:gd name="connsiteX94" fmla="*/ 321054 w 670431"/>
                  <a:gd name="connsiteY94" fmla="*/ 309467 h 1101947"/>
                  <a:gd name="connsiteX95" fmla="*/ 324864 w 670431"/>
                  <a:gd name="connsiteY95" fmla="*/ 305943 h 1101947"/>
                  <a:gd name="connsiteX96" fmla="*/ 330103 w 670431"/>
                  <a:gd name="connsiteY96" fmla="*/ 301181 h 1101947"/>
                  <a:gd name="connsiteX97" fmla="*/ 334580 w 670431"/>
                  <a:gd name="connsiteY97" fmla="*/ 298418 h 1101947"/>
                  <a:gd name="connsiteX98" fmla="*/ 340295 w 670431"/>
                  <a:gd name="connsiteY98" fmla="*/ 294989 h 1101947"/>
                  <a:gd name="connsiteX99" fmla="*/ 345533 w 670431"/>
                  <a:gd name="connsiteY99" fmla="*/ 293180 h 1101947"/>
                  <a:gd name="connsiteX100" fmla="*/ 351725 w 670431"/>
                  <a:gd name="connsiteY100" fmla="*/ 291179 h 1101947"/>
                  <a:gd name="connsiteX101" fmla="*/ 357725 w 670431"/>
                  <a:gd name="connsiteY101" fmla="*/ 290513 h 1101947"/>
                  <a:gd name="connsiteX102" fmla="*/ 364202 w 670431"/>
                  <a:gd name="connsiteY102" fmla="*/ 289846 h 1101947"/>
                  <a:gd name="connsiteX103" fmla="*/ 364679 w 670431"/>
                  <a:gd name="connsiteY103" fmla="*/ 289846 h 1101947"/>
                  <a:gd name="connsiteX104" fmla="*/ 402302 w 670431"/>
                  <a:gd name="connsiteY104" fmla="*/ 321850 h 1101947"/>
                  <a:gd name="connsiteX105" fmla="*/ 402398 w 670431"/>
                  <a:gd name="connsiteY105" fmla="*/ 320326 h 1101947"/>
                  <a:gd name="connsiteX106" fmla="*/ 418781 w 670431"/>
                  <a:gd name="connsiteY106" fmla="*/ 369570 h 1101947"/>
                  <a:gd name="connsiteX107" fmla="*/ 472692 w 670431"/>
                  <a:gd name="connsiteY107" fmla="*/ 371570 h 1101947"/>
                  <a:gd name="connsiteX108" fmla="*/ 595850 w 670431"/>
                  <a:gd name="connsiteY108" fmla="*/ 382715 h 1101947"/>
                  <a:gd name="connsiteX109" fmla="*/ 636046 w 670431"/>
                  <a:gd name="connsiteY109" fmla="*/ 385286 h 1101947"/>
                  <a:gd name="connsiteX110" fmla="*/ 638808 w 670431"/>
                  <a:gd name="connsiteY110" fmla="*/ 385382 h 1101947"/>
                  <a:gd name="connsiteX111" fmla="*/ 639380 w 670431"/>
                  <a:gd name="connsiteY111" fmla="*/ 385382 h 1101947"/>
                  <a:gd name="connsiteX112" fmla="*/ 641094 w 670431"/>
                  <a:gd name="connsiteY112" fmla="*/ 385382 h 1101947"/>
                  <a:gd name="connsiteX113" fmla="*/ 643856 w 670431"/>
                  <a:gd name="connsiteY113" fmla="*/ 385191 h 1101947"/>
                  <a:gd name="connsiteX114" fmla="*/ 645952 w 670431"/>
                  <a:gd name="connsiteY114" fmla="*/ 384905 h 1101947"/>
                  <a:gd name="connsiteX115" fmla="*/ 648905 w 670431"/>
                  <a:gd name="connsiteY115" fmla="*/ 384334 h 1101947"/>
                  <a:gd name="connsiteX116" fmla="*/ 651191 w 670431"/>
                  <a:gd name="connsiteY116" fmla="*/ 383762 h 1101947"/>
                  <a:gd name="connsiteX117" fmla="*/ 654143 w 670431"/>
                  <a:gd name="connsiteY117" fmla="*/ 382619 h 1101947"/>
                  <a:gd name="connsiteX118" fmla="*/ 656429 w 670431"/>
                  <a:gd name="connsiteY118" fmla="*/ 381572 h 1101947"/>
                  <a:gd name="connsiteX119" fmla="*/ 659287 w 670431"/>
                  <a:gd name="connsiteY119" fmla="*/ 379857 h 1101947"/>
                  <a:gd name="connsiteX120" fmla="*/ 661287 w 670431"/>
                  <a:gd name="connsiteY120" fmla="*/ 378333 h 1101947"/>
                  <a:gd name="connsiteX121" fmla="*/ 663859 w 670431"/>
                  <a:gd name="connsiteY121" fmla="*/ 375761 h 1101947"/>
                  <a:gd name="connsiteX122" fmla="*/ 665478 w 670431"/>
                  <a:gd name="connsiteY122" fmla="*/ 373856 h 1101947"/>
                  <a:gd name="connsiteX123" fmla="*/ 667574 w 670431"/>
                  <a:gd name="connsiteY123" fmla="*/ 369951 h 1101947"/>
                  <a:gd name="connsiteX124" fmla="*/ 668621 w 670431"/>
                  <a:gd name="connsiteY124" fmla="*/ 367856 h 1101947"/>
                  <a:gd name="connsiteX125" fmla="*/ 670431 w 670431"/>
                  <a:gd name="connsiteY125" fmla="*/ 360045 h 1101947"/>
                  <a:gd name="connsiteX126" fmla="*/ 655477 w 670431"/>
                  <a:gd name="connsiteY126" fmla="*/ 170212 h 1101947"/>
                  <a:gd name="connsiteX127" fmla="*/ 645857 w 670431"/>
                  <a:gd name="connsiteY127" fmla="*/ 146113 h 1101947"/>
                  <a:gd name="connsiteX128" fmla="*/ 641951 w 670431"/>
                  <a:gd name="connsiteY128" fmla="*/ 138684 h 1101947"/>
                  <a:gd name="connsiteX129" fmla="*/ 634236 w 670431"/>
                  <a:gd name="connsiteY129" fmla="*/ 124206 h 1101947"/>
                  <a:gd name="connsiteX130" fmla="*/ 628902 w 670431"/>
                  <a:gd name="connsiteY130" fmla="*/ 116205 h 1101947"/>
                  <a:gd name="connsiteX131" fmla="*/ 620806 w 670431"/>
                  <a:gd name="connsiteY131" fmla="*/ 104394 h 1101947"/>
                  <a:gd name="connsiteX132" fmla="*/ 614424 w 670431"/>
                  <a:gd name="connsiteY132" fmla="*/ 96679 h 1101947"/>
                  <a:gd name="connsiteX133" fmla="*/ 605947 w 670431"/>
                  <a:gd name="connsiteY133" fmla="*/ 86582 h 1101947"/>
                  <a:gd name="connsiteX134" fmla="*/ 598708 w 670431"/>
                  <a:gd name="connsiteY134" fmla="*/ 79438 h 1101947"/>
                  <a:gd name="connsiteX135" fmla="*/ 589754 w 670431"/>
                  <a:gd name="connsiteY135" fmla="*/ 70771 h 1101947"/>
                  <a:gd name="connsiteX136" fmla="*/ 581944 w 670431"/>
                  <a:gd name="connsiteY136" fmla="*/ 64389 h 1101947"/>
                  <a:gd name="connsiteX137" fmla="*/ 572514 w 670431"/>
                  <a:gd name="connsiteY137" fmla="*/ 56864 h 1101947"/>
                  <a:gd name="connsiteX138" fmla="*/ 564227 w 670431"/>
                  <a:gd name="connsiteY138" fmla="*/ 51149 h 1101947"/>
                  <a:gd name="connsiteX139" fmla="*/ 554417 w 670431"/>
                  <a:gd name="connsiteY139" fmla="*/ 44672 h 1101947"/>
                  <a:gd name="connsiteX140" fmla="*/ 545749 w 670431"/>
                  <a:gd name="connsiteY140" fmla="*/ 39719 h 1101947"/>
                  <a:gd name="connsiteX141" fmla="*/ 535748 w 670431"/>
                  <a:gd name="connsiteY141" fmla="*/ 34195 h 1101947"/>
                  <a:gd name="connsiteX142" fmla="*/ 526794 w 670431"/>
                  <a:gd name="connsiteY142" fmla="*/ 29908 h 1101947"/>
                  <a:gd name="connsiteX143" fmla="*/ 516698 w 670431"/>
                  <a:gd name="connsiteY143" fmla="*/ 25241 h 1101947"/>
                  <a:gd name="connsiteX144" fmla="*/ 507744 w 670431"/>
                  <a:gd name="connsiteY144" fmla="*/ 21622 h 1101947"/>
                  <a:gd name="connsiteX145" fmla="*/ 497648 w 670431"/>
                  <a:gd name="connsiteY145" fmla="*/ 17812 h 1101947"/>
                  <a:gd name="connsiteX146" fmla="*/ 488694 w 670431"/>
                  <a:gd name="connsiteY146" fmla="*/ 14859 h 1101947"/>
                  <a:gd name="connsiteX147" fmla="*/ 478693 w 670431"/>
                  <a:gd name="connsiteY147" fmla="*/ 11811 h 1101947"/>
                  <a:gd name="connsiteX148" fmla="*/ 469835 w 670431"/>
                  <a:gd name="connsiteY148" fmla="*/ 9525 h 1101947"/>
                  <a:gd name="connsiteX149" fmla="*/ 460024 w 670431"/>
                  <a:gd name="connsiteY149" fmla="*/ 7144 h 1101947"/>
                  <a:gd name="connsiteX150" fmla="*/ 451356 w 670431"/>
                  <a:gd name="connsiteY150" fmla="*/ 5429 h 1101947"/>
                  <a:gd name="connsiteX151" fmla="*/ 442022 w 670431"/>
                  <a:gd name="connsiteY151" fmla="*/ 3715 h 1101947"/>
                  <a:gd name="connsiteX152" fmla="*/ 433735 w 670431"/>
                  <a:gd name="connsiteY152" fmla="*/ 2477 h 1101947"/>
                  <a:gd name="connsiteX153" fmla="*/ 424877 w 670431"/>
                  <a:gd name="connsiteY153" fmla="*/ 1429 h 1101947"/>
                  <a:gd name="connsiteX154" fmla="*/ 416971 w 670431"/>
                  <a:gd name="connsiteY154" fmla="*/ 762 h 1101947"/>
                  <a:gd name="connsiteX155" fmla="*/ 408684 w 670431"/>
                  <a:gd name="connsiteY155" fmla="*/ 286 h 1101947"/>
                  <a:gd name="connsiteX156" fmla="*/ 401445 w 670431"/>
                  <a:gd name="connsiteY156" fmla="*/ 95 h 1101947"/>
                  <a:gd name="connsiteX157" fmla="*/ 397349 w 670431"/>
                  <a:gd name="connsiteY157" fmla="*/ 0 h 1101947"/>
                  <a:gd name="connsiteX158" fmla="*/ 390491 w 670431"/>
                  <a:gd name="connsiteY158" fmla="*/ 95 h 1101947"/>
                  <a:gd name="connsiteX159" fmla="*/ 80452 w 670431"/>
                  <a:gd name="connsiteY159" fmla="*/ 186785 h 1101947"/>
                  <a:gd name="connsiteX160" fmla="*/ 80452 w 670431"/>
                  <a:gd name="connsiteY160" fmla="*/ 186785 h 1101947"/>
                  <a:gd name="connsiteX161" fmla="*/ 80262 w 670431"/>
                  <a:gd name="connsiteY161" fmla="*/ 195739 h 1101947"/>
                  <a:gd name="connsiteX162" fmla="*/ 65784 w 670431"/>
                  <a:gd name="connsiteY162" fmla="*/ 221837 h 1101947"/>
                  <a:gd name="connsiteX163" fmla="*/ 62 w 670431"/>
                  <a:gd name="connsiteY163" fmla="*/ 538829 h 1101947"/>
                  <a:gd name="connsiteX164" fmla="*/ 6729 w 670431"/>
                  <a:gd name="connsiteY164" fmla="*/ 674656 h 1101947"/>
                  <a:gd name="connsiteX165" fmla="*/ 19778 w 670431"/>
                  <a:gd name="connsiteY165" fmla="*/ 755523 h 1101947"/>
                  <a:gd name="connsiteX166" fmla="*/ 28732 w 670431"/>
                  <a:gd name="connsiteY166" fmla="*/ 793814 h 1101947"/>
                  <a:gd name="connsiteX167" fmla="*/ 51592 w 670431"/>
                  <a:gd name="connsiteY167" fmla="*/ 867347 h 1101947"/>
                  <a:gd name="connsiteX168" fmla="*/ 65498 w 670431"/>
                  <a:gd name="connsiteY168" fmla="*/ 899636 h 1101947"/>
                  <a:gd name="connsiteX169" fmla="*/ 72166 w 670431"/>
                  <a:gd name="connsiteY169" fmla="*/ 914686 h 1101947"/>
                  <a:gd name="connsiteX170" fmla="*/ 80262 w 670431"/>
                  <a:gd name="connsiteY170" fmla="*/ 927640 h 1101947"/>
                  <a:gd name="connsiteX171" fmla="*/ 98455 w 670431"/>
                  <a:gd name="connsiteY171" fmla="*/ 956120 h 1101947"/>
                  <a:gd name="connsiteX172" fmla="*/ 113219 w 670431"/>
                  <a:gd name="connsiteY172" fmla="*/ 976312 h 1101947"/>
                  <a:gd name="connsiteX173" fmla="*/ 174655 w 670431"/>
                  <a:gd name="connsiteY173" fmla="*/ 1037368 h 1101947"/>
                  <a:gd name="connsiteX174" fmla="*/ 190371 w 670431"/>
                  <a:gd name="connsiteY174" fmla="*/ 1048417 h 1101947"/>
                  <a:gd name="connsiteX175" fmla="*/ 221994 w 670431"/>
                  <a:gd name="connsiteY175" fmla="*/ 1066133 h 1101947"/>
                  <a:gd name="connsiteX176" fmla="*/ 268762 w 670431"/>
                  <a:gd name="connsiteY176" fmla="*/ 1084040 h 1101947"/>
                  <a:gd name="connsiteX177" fmla="*/ 327912 w 670431"/>
                  <a:gd name="connsiteY177" fmla="*/ 1096804 h 1101947"/>
                  <a:gd name="connsiteX178" fmla="*/ 341819 w 670431"/>
                  <a:gd name="connsiteY178" fmla="*/ 1098804 h 1101947"/>
                  <a:gd name="connsiteX179" fmla="*/ 353820 w 670431"/>
                  <a:gd name="connsiteY179" fmla="*/ 1100042 h 1101947"/>
                  <a:gd name="connsiteX180" fmla="*/ 354963 w 670431"/>
                  <a:gd name="connsiteY180" fmla="*/ 1100042 h 1101947"/>
                  <a:gd name="connsiteX181" fmla="*/ 369346 w 670431"/>
                  <a:gd name="connsiteY181" fmla="*/ 1100995 h 1101947"/>
                  <a:gd name="connsiteX182" fmla="*/ 371156 w 670431"/>
                  <a:gd name="connsiteY182" fmla="*/ 1101090 h 1101947"/>
                  <a:gd name="connsiteX183" fmla="*/ 387824 w 670431"/>
                  <a:gd name="connsiteY183" fmla="*/ 1101662 h 1101947"/>
                  <a:gd name="connsiteX184" fmla="*/ 389920 w 670431"/>
                  <a:gd name="connsiteY184" fmla="*/ 1101662 h 1101947"/>
                  <a:gd name="connsiteX185" fmla="*/ 408875 w 670431"/>
                  <a:gd name="connsiteY185" fmla="*/ 1101947 h 1101947"/>
                  <a:gd name="connsiteX186" fmla="*/ 410113 w 670431"/>
                  <a:gd name="connsiteY186" fmla="*/ 1101947 h 1101947"/>
                  <a:gd name="connsiteX187" fmla="*/ 411161 w 670431"/>
                  <a:gd name="connsiteY187" fmla="*/ 1101947 h 1101947"/>
                  <a:gd name="connsiteX188" fmla="*/ 424305 w 670431"/>
                  <a:gd name="connsiteY188" fmla="*/ 1101852 h 1101947"/>
                  <a:gd name="connsiteX189" fmla="*/ 427163 w 670431"/>
                  <a:gd name="connsiteY189" fmla="*/ 1101852 h 1101947"/>
                  <a:gd name="connsiteX190" fmla="*/ 438498 w 670431"/>
                  <a:gd name="connsiteY190" fmla="*/ 1101566 h 1101947"/>
                  <a:gd name="connsiteX191" fmla="*/ 442022 w 670431"/>
                  <a:gd name="connsiteY191" fmla="*/ 1101471 h 1101947"/>
                  <a:gd name="connsiteX192" fmla="*/ 456023 w 670431"/>
                  <a:gd name="connsiteY192" fmla="*/ 1100804 h 1101947"/>
                  <a:gd name="connsiteX193" fmla="*/ 458214 w 670431"/>
                  <a:gd name="connsiteY193" fmla="*/ 1100614 h 1101947"/>
                  <a:gd name="connsiteX194" fmla="*/ 470406 w 670431"/>
                  <a:gd name="connsiteY194" fmla="*/ 1099757 h 1101947"/>
                  <a:gd name="connsiteX195" fmla="*/ 474311 w 670431"/>
                  <a:gd name="connsiteY195" fmla="*/ 1099471 h 1101947"/>
                  <a:gd name="connsiteX196" fmla="*/ 488504 w 670431"/>
                  <a:gd name="connsiteY196" fmla="*/ 1098137 h 1101947"/>
                  <a:gd name="connsiteX197" fmla="*/ 488980 w 670431"/>
                  <a:gd name="connsiteY197" fmla="*/ 1098137 h 1101947"/>
                  <a:gd name="connsiteX198" fmla="*/ 502601 w 670431"/>
                  <a:gd name="connsiteY198" fmla="*/ 1096518 h 1101947"/>
                  <a:gd name="connsiteX199" fmla="*/ 506220 w 670431"/>
                  <a:gd name="connsiteY199" fmla="*/ 1095947 h 1101947"/>
                  <a:gd name="connsiteX200" fmla="*/ 518507 w 670431"/>
                  <a:gd name="connsiteY200" fmla="*/ 1093946 h 1101947"/>
                  <a:gd name="connsiteX201" fmla="*/ 520031 w 670431"/>
                  <a:gd name="connsiteY201" fmla="*/ 1093756 h 1101947"/>
                  <a:gd name="connsiteX202" fmla="*/ 533081 w 670431"/>
                  <a:gd name="connsiteY202" fmla="*/ 1091089 h 1101947"/>
                  <a:gd name="connsiteX203" fmla="*/ 536319 w 670431"/>
                  <a:gd name="connsiteY203" fmla="*/ 1090327 h 1101947"/>
                  <a:gd name="connsiteX204" fmla="*/ 546701 w 670431"/>
                  <a:gd name="connsiteY204" fmla="*/ 1087755 h 1101947"/>
                  <a:gd name="connsiteX205" fmla="*/ 549083 w 670431"/>
                  <a:gd name="connsiteY205" fmla="*/ 1087183 h 1101947"/>
                  <a:gd name="connsiteX206" fmla="*/ 560513 w 670431"/>
                  <a:gd name="connsiteY206" fmla="*/ 1083564 h 1101947"/>
                  <a:gd name="connsiteX207" fmla="*/ 563084 w 670431"/>
                  <a:gd name="connsiteY207" fmla="*/ 1082612 h 1101947"/>
                  <a:gd name="connsiteX208" fmla="*/ 571752 w 670431"/>
                  <a:gd name="connsiteY208" fmla="*/ 1079183 h 1101947"/>
                  <a:gd name="connsiteX209" fmla="*/ 574133 w 670431"/>
                  <a:gd name="connsiteY209" fmla="*/ 1078135 h 1101947"/>
                  <a:gd name="connsiteX210" fmla="*/ 583373 w 670431"/>
                  <a:gd name="connsiteY210" fmla="*/ 1073372 h 1101947"/>
                  <a:gd name="connsiteX211" fmla="*/ 584992 w 670431"/>
                  <a:gd name="connsiteY211" fmla="*/ 1072325 h 1101947"/>
                  <a:gd name="connsiteX212" fmla="*/ 591659 w 670431"/>
                  <a:gd name="connsiteY212" fmla="*/ 1067848 h 1101947"/>
                  <a:gd name="connsiteX213" fmla="*/ 593565 w 670431"/>
                  <a:gd name="connsiteY213" fmla="*/ 1066324 h 1101947"/>
                  <a:gd name="connsiteX214" fmla="*/ 599946 w 670431"/>
                  <a:gd name="connsiteY214" fmla="*/ 1060228 h 1101947"/>
                  <a:gd name="connsiteX215" fmla="*/ 600613 w 670431"/>
                  <a:gd name="connsiteY215" fmla="*/ 1059371 h 1101947"/>
                  <a:gd name="connsiteX216" fmla="*/ 604804 w 670431"/>
                  <a:gd name="connsiteY216" fmla="*/ 1053370 h 1101947"/>
                  <a:gd name="connsiteX217" fmla="*/ 605852 w 670431"/>
                  <a:gd name="connsiteY217" fmla="*/ 1051465 h 1101947"/>
                  <a:gd name="connsiteX218" fmla="*/ 608709 w 670431"/>
                  <a:gd name="connsiteY218" fmla="*/ 1043940 h 1101947"/>
                  <a:gd name="connsiteX219" fmla="*/ 608709 w 670431"/>
                  <a:gd name="connsiteY219" fmla="*/ 1043940 h 1101947"/>
                  <a:gd name="connsiteX220" fmla="*/ 616234 w 670431"/>
                  <a:gd name="connsiteY220" fmla="*/ 972407 h 1101947"/>
                  <a:gd name="connsiteX221" fmla="*/ 669860 w 670431"/>
                  <a:gd name="connsiteY221" fmla="*/ 497967 h 1101947"/>
                  <a:gd name="connsiteX222" fmla="*/ 585182 w 670431"/>
                  <a:gd name="connsiteY222" fmla="*/ 468249 h 1101947"/>
                  <a:gd name="connsiteX223" fmla="*/ 538796 w 670431"/>
                  <a:gd name="connsiteY223" fmla="*/ 465106 h 1101947"/>
                  <a:gd name="connsiteX224" fmla="*/ 467453 w 670431"/>
                  <a:gd name="connsiteY224" fmla="*/ 457676 h 1101947"/>
                  <a:gd name="connsiteX225" fmla="*/ 423924 w 670431"/>
                  <a:gd name="connsiteY225" fmla="*/ 455486 h 1101947"/>
                  <a:gd name="connsiteX226" fmla="*/ 409637 w 670431"/>
                  <a:gd name="connsiteY226" fmla="*/ 451676 h 1101947"/>
                  <a:gd name="connsiteX227" fmla="*/ 364107 w 670431"/>
                  <a:gd name="connsiteY227" fmla="*/ 449866 h 1101947"/>
                  <a:gd name="connsiteX228" fmla="*/ 345248 w 670431"/>
                  <a:gd name="connsiteY228" fmla="*/ 489776 h 1101947"/>
                  <a:gd name="connsiteX229" fmla="*/ 344867 w 670431"/>
                  <a:gd name="connsiteY229" fmla="*/ 495967 h 1101947"/>
                  <a:gd name="connsiteX230" fmla="*/ 342866 w 670431"/>
                  <a:gd name="connsiteY230" fmla="*/ 513112 h 1101947"/>
                  <a:gd name="connsiteX231" fmla="*/ 341533 w 670431"/>
                  <a:gd name="connsiteY231" fmla="*/ 534924 h 1101947"/>
                  <a:gd name="connsiteX232" fmla="*/ 339152 w 670431"/>
                  <a:gd name="connsiteY232" fmla="*/ 566452 h 1101947"/>
                  <a:gd name="connsiteX233" fmla="*/ 336961 w 670431"/>
                  <a:gd name="connsiteY233" fmla="*/ 595598 h 1101947"/>
                  <a:gd name="connsiteX234" fmla="*/ 334103 w 670431"/>
                  <a:gd name="connsiteY234" fmla="*/ 643890 h 1101947"/>
                  <a:gd name="connsiteX235" fmla="*/ 333723 w 670431"/>
                  <a:gd name="connsiteY235" fmla="*/ 667322 h 1101947"/>
                  <a:gd name="connsiteX236" fmla="*/ 347819 w 670431"/>
                  <a:gd name="connsiteY236" fmla="*/ 698087 h 1101947"/>
                  <a:gd name="connsiteX237" fmla="*/ 386967 w 670431"/>
                  <a:gd name="connsiteY237" fmla="*/ 701135 h 1101947"/>
                  <a:gd name="connsiteX238" fmla="*/ 389063 w 670431"/>
                  <a:gd name="connsiteY238" fmla="*/ 701135 h 1101947"/>
                  <a:gd name="connsiteX239" fmla="*/ 395254 w 670431"/>
                  <a:gd name="connsiteY239" fmla="*/ 700849 h 1101947"/>
                  <a:gd name="connsiteX240" fmla="*/ 400016 w 670431"/>
                  <a:gd name="connsiteY240" fmla="*/ 700659 h 1101947"/>
                  <a:gd name="connsiteX241" fmla="*/ 403826 w 670431"/>
                  <a:gd name="connsiteY241" fmla="*/ 700849 h 1101947"/>
                  <a:gd name="connsiteX242" fmla="*/ 421543 w 670431"/>
                  <a:gd name="connsiteY242" fmla="*/ 702278 h 1101947"/>
                  <a:gd name="connsiteX243" fmla="*/ 419257 w 670431"/>
                  <a:gd name="connsiteY243" fmla="*/ 721138 h 1101947"/>
                  <a:gd name="connsiteX244" fmla="*/ 418304 w 670431"/>
                  <a:gd name="connsiteY244" fmla="*/ 745617 h 1101947"/>
                  <a:gd name="connsiteX245" fmla="*/ 417828 w 670431"/>
                  <a:gd name="connsiteY245" fmla="*/ 754380 h 1101947"/>
                  <a:gd name="connsiteX246" fmla="*/ 415352 w 670431"/>
                  <a:gd name="connsiteY246" fmla="*/ 789051 h 1101947"/>
                  <a:gd name="connsiteX247" fmla="*/ 399635 w 670431"/>
                  <a:gd name="connsiteY247" fmla="*/ 794290 h 1101947"/>
                  <a:gd name="connsiteX248" fmla="*/ 395921 w 670431"/>
                  <a:gd name="connsiteY248" fmla="*/ 795242 h 1101947"/>
                  <a:gd name="connsiteX249" fmla="*/ 380776 w 670431"/>
                  <a:gd name="connsiteY249" fmla="*/ 797528 h 1101947"/>
                  <a:gd name="connsiteX250" fmla="*/ 379442 w 670431"/>
                  <a:gd name="connsiteY250" fmla="*/ 797528 h 1101947"/>
                  <a:gd name="connsiteX251" fmla="*/ 369727 w 670431"/>
                  <a:gd name="connsiteY251" fmla="*/ 797909 h 1101947"/>
                  <a:gd name="connsiteX252" fmla="*/ 366393 w 670431"/>
                  <a:gd name="connsiteY252" fmla="*/ 797719 h 1101947"/>
                  <a:gd name="connsiteX253" fmla="*/ 343724 w 670431"/>
                  <a:gd name="connsiteY253" fmla="*/ 796481 h 1101947"/>
                  <a:gd name="connsiteX254" fmla="*/ 271715 w 670431"/>
                  <a:gd name="connsiteY254" fmla="*/ 610838 h 1101947"/>
                  <a:gd name="connsiteX255" fmla="*/ 274572 w 670431"/>
                  <a:gd name="connsiteY255" fmla="*/ 552164 h 1101947"/>
                  <a:gd name="connsiteX256" fmla="*/ 274572 w 670431"/>
                  <a:gd name="connsiteY256" fmla="*/ 552164 h 110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</a:cxnLst>
                <a:rect l="l" t="t" r="r" b="b"/>
                <a:pathLst>
                  <a:path w="670431" h="1101947">
                    <a:moveTo>
                      <a:pt x="339914" y="834009"/>
                    </a:moveTo>
                    <a:cubicBezTo>
                      <a:pt x="348677" y="834771"/>
                      <a:pt x="358964" y="835628"/>
                      <a:pt x="369346" y="835628"/>
                    </a:cubicBezTo>
                    <a:cubicBezTo>
                      <a:pt x="391825" y="835628"/>
                      <a:pt x="411161" y="831818"/>
                      <a:pt x="430115" y="823627"/>
                    </a:cubicBezTo>
                    <a:cubicBezTo>
                      <a:pt x="443069" y="818007"/>
                      <a:pt x="451832" y="805624"/>
                      <a:pt x="452880" y="791528"/>
                    </a:cubicBezTo>
                    <a:lnTo>
                      <a:pt x="453071" y="788575"/>
                    </a:lnTo>
                    <a:lnTo>
                      <a:pt x="455357" y="756857"/>
                    </a:lnTo>
                    <a:cubicBezTo>
                      <a:pt x="455833" y="749903"/>
                      <a:pt x="456023" y="744188"/>
                      <a:pt x="456119" y="738569"/>
                    </a:cubicBezTo>
                    <a:cubicBezTo>
                      <a:pt x="456214" y="733901"/>
                      <a:pt x="456404" y="729329"/>
                      <a:pt x="456785" y="723614"/>
                    </a:cubicBezTo>
                    <a:cubicBezTo>
                      <a:pt x="456881" y="722376"/>
                      <a:pt x="457166" y="720947"/>
                      <a:pt x="457357" y="719423"/>
                    </a:cubicBezTo>
                    <a:cubicBezTo>
                      <a:pt x="457928" y="715232"/>
                      <a:pt x="458690" y="710374"/>
                      <a:pt x="459071" y="704945"/>
                    </a:cubicBezTo>
                    <a:cubicBezTo>
                      <a:pt x="460595" y="684181"/>
                      <a:pt x="445165" y="666083"/>
                      <a:pt x="424400" y="664274"/>
                    </a:cubicBezTo>
                    <a:lnTo>
                      <a:pt x="406589" y="662749"/>
                    </a:lnTo>
                    <a:cubicBezTo>
                      <a:pt x="404207" y="662559"/>
                      <a:pt x="401921" y="662464"/>
                      <a:pt x="399635" y="662464"/>
                    </a:cubicBezTo>
                    <a:cubicBezTo>
                      <a:pt x="396683" y="662464"/>
                      <a:pt x="393920" y="662654"/>
                      <a:pt x="391253" y="662749"/>
                    </a:cubicBezTo>
                    <a:cubicBezTo>
                      <a:pt x="390491" y="662749"/>
                      <a:pt x="389729" y="662845"/>
                      <a:pt x="388967" y="662845"/>
                    </a:cubicBezTo>
                    <a:cubicBezTo>
                      <a:pt x="383538" y="662369"/>
                      <a:pt x="378014" y="661987"/>
                      <a:pt x="372584" y="661607"/>
                    </a:cubicBezTo>
                    <a:cubicBezTo>
                      <a:pt x="372108" y="660464"/>
                      <a:pt x="371537" y="659416"/>
                      <a:pt x="371060" y="658273"/>
                    </a:cubicBezTo>
                    <a:cubicBezTo>
                      <a:pt x="371060" y="654368"/>
                      <a:pt x="371346" y="650177"/>
                      <a:pt x="371632" y="645890"/>
                    </a:cubicBezTo>
                    <a:lnTo>
                      <a:pt x="373442" y="614648"/>
                    </a:lnTo>
                    <a:lnTo>
                      <a:pt x="374489" y="597599"/>
                    </a:lnTo>
                    <a:cubicBezTo>
                      <a:pt x="375061" y="588169"/>
                      <a:pt x="375727" y="579406"/>
                      <a:pt x="376490" y="570357"/>
                    </a:cubicBezTo>
                    <a:cubicBezTo>
                      <a:pt x="377347" y="560070"/>
                      <a:pt x="378204" y="549307"/>
                      <a:pt x="378966" y="536924"/>
                    </a:cubicBezTo>
                    <a:lnTo>
                      <a:pt x="379633" y="525875"/>
                    </a:lnTo>
                    <a:lnTo>
                      <a:pt x="380300" y="515207"/>
                    </a:lnTo>
                    <a:cubicBezTo>
                      <a:pt x="380300" y="514255"/>
                      <a:pt x="380585" y="513207"/>
                      <a:pt x="380681" y="512159"/>
                    </a:cubicBezTo>
                    <a:cubicBezTo>
                      <a:pt x="381252" y="508254"/>
                      <a:pt x="381919" y="503873"/>
                      <a:pt x="382205" y="498062"/>
                    </a:cubicBezTo>
                    <a:lnTo>
                      <a:pt x="382395" y="494919"/>
                    </a:lnTo>
                    <a:lnTo>
                      <a:pt x="382586" y="491776"/>
                    </a:lnTo>
                    <a:cubicBezTo>
                      <a:pt x="382586" y="490442"/>
                      <a:pt x="382776" y="489299"/>
                      <a:pt x="382776" y="488347"/>
                    </a:cubicBezTo>
                    <a:cubicBezTo>
                      <a:pt x="390491" y="488632"/>
                      <a:pt x="398302" y="489014"/>
                      <a:pt x="406017" y="489299"/>
                    </a:cubicBezTo>
                    <a:cubicBezTo>
                      <a:pt x="407351" y="489680"/>
                      <a:pt x="408589" y="490252"/>
                      <a:pt x="409827" y="490728"/>
                    </a:cubicBezTo>
                    <a:cubicBezTo>
                      <a:pt x="413542" y="492157"/>
                      <a:pt x="417542" y="493014"/>
                      <a:pt x="421543" y="493205"/>
                    </a:cubicBezTo>
                    <a:cubicBezTo>
                      <a:pt x="435545" y="493871"/>
                      <a:pt x="449546" y="494538"/>
                      <a:pt x="463643" y="495300"/>
                    </a:cubicBezTo>
                    <a:cubicBezTo>
                      <a:pt x="487742" y="498157"/>
                      <a:pt x="514793" y="501396"/>
                      <a:pt x="535843" y="502730"/>
                    </a:cubicBezTo>
                    <a:cubicBezTo>
                      <a:pt x="551273" y="503682"/>
                      <a:pt x="566609" y="504825"/>
                      <a:pt x="582039" y="505873"/>
                    </a:cubicBezTo>
                    <a:cubicBezTo>
                      <a:pt x="605947" y="507587"/>
                      <a:pt x="620996" y="511016"/>
                      <a:pt x="629474" y="513969"/>
                    </a:cubicBezTo>
                    <a:cubicBezTo>
                      <a:pt x="621949" y="583692"/>
                      <a:pt x="613567" y="655320"/>
                      <a:pt x="605471" y="724853"/>
                    </a:cubicBezTo>
                    <a:cubicBezTo>
                      <a:pt x="596136" y="805053"/>
                      <a:pt x="586421" y="888016"/>
                      <a:pt x="578039" y="968121"/>
                    </a:cubicBezTo>
                    <a:lnTo>
                      <a:pt x="572514" y="1021366"/>
                    </a:lnTo>
                    <a:lnTo>
                      <a:pt x="571085" y="1034986"/>
                    </a:lnTo>
                    <a:cubicBezTo>
                      <a:pt x="563275" y="1044988"/>
                      <a:pt x="515840" y="1063847"/>
                      <a:pt x="409541" y="1063847"/>
                    </a:cubicBezTo>
                    <a:cubicBezTo>
                      <a:pt x="380204" y="1063847"/>
                      <a:pt x="356964" y="1062228"/>
                      <a:pt x="346581" y="1060990"/>
                    </a:cubicBezTo>
                    <a:cubicBezTo>
                      <a:pt x="273620" y="1050798"/>
                      <a:pt x="196753" y="1032605"/>
                      <a:pt x="129697" y="935069"/>
                    </a:cubicBezTo>
                    <a:cubicBezTo>
                      <a:pt x="123696" y="925640"/>
                      <a:pt x="117791" y="916305"/>
                      <a:pt x="111695" y="906970"/>
                    </a:cubicBezTo>
                    <a:cubicBezTo>
                      <a:pt x="111123" y="906018"/>
                      <a:pt x="110456" y="905161"/>
                      <a:pt x="109885" y="904303"/>
                    </a:cubicBezTo>
                    <a:cubicBezTo>
                      <a:pt x="106932" y="900494"/>
                      <a:pt x="104170" y="894969"/>
                      <a:pt x="99979" y="884587"/>
                    </a:cubicBezTo>
                    <a:cubicBezTo>
                      <a:pt x="95502" y="874109"/>
                      <a:pt x="91025" y="863632"/>
                      <a:pt x="86453" y="853249"/>
                    </a:cubicBezTo>
                    <a:cubicBezTo>
                      <a:pt x="51592" y="755999"/>
                      <a:pt x="36542" y="659035"/>
                      <a:pt x="37590" y="539020"/>
                    </a:cubicBezTo>
                    <a:cubicBezTo>
                      <a:pt x="38638" y="421672"/>
                      <a:pt x="59307" y="320897"/>
                      <a:pt x="99026" y="239268"/>
                    </a:cubicBezTo>
                    <a:lnTo>
                      <a:pt x="113028" y="214122"/>
                    </a:lnTo>
                    <a:cubicBezTo>
                      <a:pt x="115981" y="208788"/>
                      <a:pt x="117695" y="202787"/>
                      <a:pt x="117791" y="196691"/>
                    </a:cubicBezTo>
                    <a:cubicBezTo>
                      <a:pt x="193419" y="62008"/>
                      <a:pt x="320768" y="39338"/>
                      <a:pt x="391253" y="37909"/>
                    </a:cubicBezTo>
                    <a:cubicBezTo>
                      <a:pt x="393063" y="37909"/>
                      <a:pt x="394968" y="37814"/>
                      <a:pt x="396873" y="37814"/>
                    </a:cubicBezTo>
                    <a:cubicBezTo>
                      <a:pt x="461167" y="37814"/>
                      <a:pt x="580325" y="68294"/>
                      <a:pt x="619282" y="183261"/>
                    </a:cubicBezTo>
                    <a:cubicBezTo>
                      <a:pt x="630236" y="213360"/>
                      <a:pt x="630426" y="252889"/>
                      <a:pt x="630712" y="298513"/>
                    </a:cubicBezTo>
                    <a:cubicBezTo>
                      <a:pt x="630712" y="314230"/>
                      <a:pt x="630902" y="330422"/>
                      <a:pt x="631474" y="347186"/>
                    </a:cubicBezTo>
                    <a:cubicBezTo>
                      <a:pt x="620330" y="346424"/>
                      <a:pt x="609090" y="345757"/>
                      <a:pt x="597946" y="345091"/>
                    </a:cubicBezTo>
                    <a:cubicBezTo>
                      <a:pt x="586135" y="344329"/>
                      <a:pt x="571181" y="342709"/>
                      <a:pt x="555369" y="340900"/>
                    </a:cubicBezTo>
                    <a:cubicBezTo>
                      <a:pt x="530699" y="338138"/>
                      <a:pt x="502696" y="335090"/>
                      <a:pt x="474026" y="333851"/>
                    </a:cubicBezTo>
                    <a:cubicBezTo>
                      <a:pt x="464024" y="333470"/>
                      <a:pt x="454023" y="333089"/>
                      <a:pt x="444117" y="332708"/>
                    </a:cubicBezTo>
                    <a:cubicBezTo>
                      <a:pt x="442689" y="324421"/>
                      <a:pt x="440974" y="315278"/>
                      <a:pt x="437354" y="306419"/>
                    </a:cubicBezTo>
                    <a:cubicBezTo>
                      <a:pt x="437069" y="305753"/>
                      <a:pt x="436783" y="305181"/>
                      <a:pt x="436592" y="304514"/>
                    </a:cubicBezTo>
                    <a:cubicBezTo>
                      <a:pt x="425924" y="272034"/>
                      <a:pt x="399635" y="252603"/>
                      <a:pt x="363917" y="252127"/>
                    </a:cubicBezTo>
                    <a:cubicBezTo>
                      <a:pt x="249712" y="252127"/>
                      <a:pt x="241425" y="421957"/>
                      <a:pt x="237901" y="494538"/>
                    </a:cubicBezTo>
                    <a:cubicBezTo>
                      <a:pt x="237329" y="505778"/>
                      <a:pt x="237044" y="517493"/>
                      <a:pt x="236758" y="528066"/>
                    </a:cubicBezTo>
                    <a:cubicBezTo>
                      <a:pt x="236567" y="536353"/>
                      <a:pt x="236377" y="543973"/>
                      <a:pt x="236091" y="550069"/>
                    </a:cubicBezTo>
                    <a:lnTo>
                      <a:pt x="235043" y="570452"/>
                    </a:lnTo>
                    <a:lnTo>
                      <a:pt x="233139" y="608743"/>
                    </a:lnTo>
                    <a:cubicBezTo>
                      <a:pt x="229995" y="673036"/>
                      <a:pt x="222661" y="823532"/>
                      <a:pt x="339628" y="834104"/>
                    </a:cubicBezTo>
                    <a:lnTo>
                      <a:pt x="339628" y="834104"/>
                    </a:lnTo>
                    <a:close/>
                    <a:moveTo>
                      <a:pt x="274191" y="551878"/>
                    </a:moveTo>
                    <a:cubicBezTo>
                      <a:pt x="274858" y="537972"/>
                      <a:pt x="274953" y="516350"/>
                      <a:pt x="276001" y="496253"/>
                    </a:cubicBezTo>
                    <a:cubicBezTo>
                      <a:pt x="276287" y="490633"/>
                      <a:pt x="276573" y="485013"/>
                      <a:pt x="276953" y="479203"/>
                    </a:cubicBezTo>
                    <a:cubicBezTo>
                      <a:pt x="276953" y="477965"/>
                      <a:pt x="277144" y="476726"/>
                      <a:pt x="277239" y="475393"/>
                    </a:cubicBezTo>
                    <a:cubicBezTo>
                      <a:pt x="277525" y="470821"/>
                      <a:pt x="277811" y="466344"/>
                      <a:pt x="278192" y="461677"/>
                    </a:cubicBezTo>
                    <a:cubicBezTo>
                      <a:pt x="278382" y="459010"/>
                      <a:pt x="278668" y="456343"/>
                      <a:pt x="278858" y="453581"/>
                    </a:cubicBezTo>
                    <a:cubicBezTo>
                      <a:pt x="279144" y="450342"/>
                      <a:pt x="279430" y="447199"/>
                      <a:pt x="279716" y="443960"/>
                    </a:cubicBezTo>
                    <a:cubicBezTo>
                      <a:pt x="279906" y="441769"/>
                      <a:pt x="280192" y="439579"/>
                      <a:pt x="280477" y="437388"/>
                    </a:cubicBezTo>
                    <a:cubicBezTo>
                      <a:pt x="280859" y="433673"/>
                      <a:pt x="281240" y="429958"/>
                      <a:pt x="281716" y="426244"/>
                    </a:cubicBezTo>
                    <a:cubicBezTo>
                      <a:pt x="281906" y="424720"/>
                      <a:pt x="282097" y="423101"/>
                      <a:pt x="282383" y="421577"/>
                    </a:cubicBezTo>
                    <a:cubicBezTo>
                      <a:pt x="282954" y="417290"/>
                      <a:pt x="283526" y="413004"/>
                      <a:pt x="284192" y="408718"/>
                    </a:cubicBezTo>
                    <a:cubicBezTo>
                      <a:pt x="284478" y="406718"/>
                      <a:pt x="284954" y="404717"/>
                      <a:pt x="285240" y="402717"/>
                    </a:cubicBezTo>
                    <a:cubicBezTo>
                      <a:pt x="285907" y="399002"/>
                      <a:pt x="286478" y="395287"/>
                      <a:pt x="287145" y="391573"/>
                    </a:cubicBezTo>
                    <a:cubicBezTo>
                      <a:pt x="287431" y="389953"/>
                      <a:pt x="287812" y="388430"/>
                      <a:pt x="288193" y="386810"/>
                    </a:cubicBezTo>
                    <a:cubicBezTo>
                      <a:pt x="289050" y="382810"/>
                      <a:pt x="289812" y="378905"/>
                      <a:pt x="290765" y="375094"/>
                    </a:cubicBezTo>
                    <a:cubicBezTo>
                      <a:pt x="291241" y="373190"/>
                      <a:pt x="291812" y="371475"/>
                      <a:pt x="292289" y="369665"/>
                    </a:cubicBezTo>
                    <a:cubicBezTo>
                      <a:pt x="293241" y="366236"/>
                      <a:pt x="294098" y="362712"/>
                      <a:pt x="295146" y="359473"/>
                    </a:cubicBezTo>
                    <a:cubicBezTo>
                      <a:pt x="295718" y="357664"/>
                      <a:pt x="296384" y="355949"/>
                      <a:pt x="296956" y="354235"/>
                    </a:cubicBezTo>
                    <a:cubicBezTo>
                      <a:pt x="298004" y="351092"/>
                      <a:pt x="299051" y="347853"/>
                      <a:pt x="300290" y="344900"/>
                    </a:cubicBezTo>
                    <a:cubicBezTo>
                      <a:pt x="300956" y="343281"/>
                      <a:pt x="301623" y="341852"/>
                      <a:pt x="302290" y="340328"/>
                    </a:cubicBezTo>
                    <a:cubicBezTo>
                      <a:pt x="303528" y="337375"/>
                      <a:pt x="304862" y="334328"/>
                      <a:pt x="306195" y="331565"/>
                    </a:cubicBezTo>
                    <a:cubicBezTo>
                      <a:pt x="306957" y="329946"/>
                      <a:pt x="307910" y="328613"/>
                      <a:pt x="308767" y="327088"/>
                    </a:cubicBezTo>
                    <a:cubicBezTo>
                      <a:pt x="310196" y="324612"/>
                      <a:pt x="311529" y="321945"/>
                      <a:pt x="313148" y="319659"/>
                    </a:cubicBezTo>
                    <a:cubicBezTo>
                      <a:pt x="314101" y="318230"/>
                      <a:pt x="315244" y="316992"/>
                      <a:pt x="316292" y="315563"/>
                    </a:cubicBezTo>
                    <a:cubicBezTo>
                      <a:pt x="317816" y="313468"/>
                      <a:pt x="319435" y="311277"/>
                      <a:pt x="321054" y="309467"/>
                    </a:cubicBezTo>
                    <a:cubicBezTo>
                      <a:pt x="322292" y="308134"/>
                      <a:pt x="323626" y="307181"/>
                      <a:pt x="324864" y="305943"/>
                    </a:cubicBezTo>
                    <a:cubicBezTo>
                      <a:pt x="326579" y="304324"/>
                      <a:pt x="328198" y="302609"/>
                      <a:pt x="330103" y="301181"/>
                    </a:cubicBezTo>
                    <a:cubicBezTo>
                      <a:pt x="331532" y="300133"/>
                      <a:pt x="333151" y="299371"/>
                      <a:pt x="334580" y="298418"/>
                    </a:cubicBezTo>
                    <a:cubicBezTo>
                      <a:pt x="336485" y="297275"/>
                      <a:pt x="338294" y="295942"/>
                      <a:pt x="340295" y="294989"/>
                    </a:cubicBezTo>
                    <a:cubicBezTo>
                      <a:pt x="341914" y="294227"/>
                      <a:pt x="343819" y="293846"/>
                      <a:pt x="345533" y="293180"/>
                    </a:cubicBezTo>
                    <a:cubicBezTo>
                      <a:pt x="347629" y="292513"/>
                      <a:pt x="349534" y="291656"/>
                      <a:pt x="351725" y="291179"/>
                    </a:cubicBezTo>
                    <a:cubicBezTo>
                      <a:pt x="353630" y="290798"/>
                      <a:pt x="355725" y="290798"/>
                      <a:pt x="357725" y="290513"/>
                    </a:cubicBezTo>
                    <a:cubicBezTo>
                      <a:pt x="359916" y="290322"/>
                      <a:pt x="361916" y="289846"/>
                      <a:pt x="364202" y="289846"/>
                    </a:cubicBezTo>
                    <a:cubicBezTo>
                      <a:pt x="364393" y="289846"/>
                      <a:pt x="364488" y="289846"/>
                      <a:pt x="364679" y="289846"/>
                    </a:cubicBezTo>
                    <a:cubicBezTo>
                      <a:pt x="388491" y="290132"/>
                      <a:pt x="398492" y="304419"/>
                      <a:pt x="402302" y="321850"/>
                    </a:cubicBezTo>
                    <a:cubicBezTo>
                      <a:pt x="402302" y="321278"/>
                      <a:pt x="402302" y="320802"/>
                      <a:pt x="402398" y="320326"/>
                    </a:cubicBezTo>
                    <a:cubicBezTo>
                      <a:pt x="408684" y="335947"/>
                      <a:pt x="407256" y="362807"/>
                      <a:pt x="418781" y="369570"/>
                    </a:cubicBezTo>
                    <a:cubicBezTo>
                      <a:pt x="436783" y="370141"/>
                      <a:pt x="454690" y="370808"/>
                      <a:pt x="472692" y="371570"/>
                    </a:cubicBezTo>
                    <a:cubicBezTo>
                      <a:pt x="518793" y="373475"/>
                      <a:pt x="564513" y="380714"/>
                      <a:pt x="595850" y="382715"/>
                    </a:cubicBezTo>
                    <a:cubicBezTo>
                      <a:pt x="609281" y="383572"/>
                      <a:pt x="622616" y="384429"/>
                      <a:pt x="636046" y="385286"/>
                    </a:cubicBezTo>
                    <a:cubicBezTo>
                      <a:pt x="636903" y="385286"/>
                      <a:pt x="637760" y="385382"/>
                      <a:pt x="638808" y="385382"/>
                    </a:cubicBezTo>
                    <a:cubicBezTo>
                      <a:pt x="638999" y="385382"/>
                      <a:pt x="639189" y="385382"/>
                      <a:pt x="639380" y="385382"/>
                    </a:cubicBezTo>
                    <a:cubicBezTo>
                      <a:pt x="639951" y="385382"/>
                      <a:pt x="640523" y="385382"/>
                      <a:pt x="641094" y="385382"/>
                    </a:cubicBezTo>
                    <a:cubicBezTo>
                      <a:pt x="641951" y="385382"/>
                      <a:pt x="642904" y="385286"/>
                      <a:pt x="643856" y="385191"/>
                    </a:cubicBezTo>
                    <a:cubicBezTo>
                      <a:pt x="644523" y="385191"/>
                      <a:pt x="645190" y="385001"/>
                      <a:pt x="645952" y="384905"/>
                    </a:cubicBezTo>
                    <a:cubicBezTo>
                      <a:pt x="646904" y="384715"/>
                      <a:pt x="647857" y="384524"/>
                      <a:pt x="648905" y="384334"/>
                    </a:cubicBezTo>
                    <a:cubicBezTo>
                      <a:pt x="649667" y="384143"/>
                      <a:pt x="650429" y="383953"/>
                      <a:pt x="651191" y="383762"/>
                    </a:cubicBezTo>
                    <a:cubicBezTo>
                      <a:pt x="652143" y="383477"/>
                      <a:pt x="653191" y="383095"/>
                      <a:pt x="654143" y="382619"/>
                    </a:cubicBezTo>
                    <a:cubicBezTo>
                      <a:pt x="654906" y="382333"/>
                      <a:pt x="655667" y="381953"/>
                      <a:pt x="656429" y="381572"/>
                    </a:cubicBezTo>
                    <a:cubicBezTo>
                      <a:pt x="657382" y="381095"/>
                      <a:pt x="658334" y="380428"/>
                      <a:pt x="659287" y="379857"/>
                    </a:cubicBezTo>
                    <a:cubicBezTo>
                      <a:pt x="659954" y="379381"/>
                      <a:pt x="660620" y="378905"/>
                      <a:pt x="661287" y="378333"/>
                    </a:cubicBezTo>
                    <a:cubicBezTo>
                      <a:pt x="662240" y="377571"/>
                      <a:pt x="663002" y="376619"/>
                      <a:pt x="663859" y="375761"/>
                    </a:cubicBezTo>
                    <a:cubicBezTo>
                      <a:pt x="664431" y="375094"/>
                      <a:pt x="665002" y="374523"/>
                      <a:pt x="665478" y="373856"/>
                    </a:cubicBezTo>
                    <a:cubicBezTo>
                      <a:pt x="666335" y="372713"/>
                      <a:pt x="666907" y="371285"/>
                      <a:pt x="667574" y="369951"/>
                    </a:cubicBezTo>
                    <a:cubicBezTo>
                      <a:pt x="667955" y="369189"/>
                      <a:pt x="668336" y="368618"/>
                      <a:pt x="668621" y="367856"/>
                    </a:cubicBezTo>
                    <a:cubicBezTo>
                      <a:pt x="669479" y="365569"/>
                      <a:pt x="670050" y="362998"/>
                      <a:pt x="670431" y="360045"/>
                    </a:cubicBezTo>
                    <a:cubicBezTo>
                      <a:pt x="666907" y="287274"/>
                      <a:pt x="674051" y="221552"/>
                      <a:pt x="655477" y="170212"/>
                    </a:cubicBezTo>
                    <a:cubicBezTo>
                      <a:pt x="652619" y="161830"/>
                      <a:pt x="649381" y="153734"/>
                      <a:pt x="645857" y="146113"/>
                    </a:cubicBezTo>
                    <a:cubicBezTo>
                      <a:pt x="644714" y="143542"/>
                      <a:pt x="643190" y="141161"/>
                      <a:pt x="641951" y="138684"/>
                    </a:cubicBezTo>
                    <a:cubicBezTo>
                      <a:pt x="639475" y="133731"/>
                      <a:pt x="636998" y="128778"/>
                      <a:pt x="634236" y="124206"/>
                    </a:cubicBezTo>
                    <a:cubicBezTo>
                      <a:pt x="632522" y="121444"/>
                      <a:pt x="630712" y="118872"/>
                      <a:pt x="628902" y="116205"/>
                    </a:cubicBezTo>
                    <a:cubicBezTo>
                      <a:pt x="626235" y="112204"/>
                      <a:pt x="623664" y="108109"/>
                      <a:pt x="620806" y="104394"/>
                    </a:cubicBezTo>
                    <a:cubicBezTo>
                      <a:pt x="618806" y="101727"/>
                      <a:pt x="616520" y="99250"/>
                      <a:pt x="614424" y="96679"/>
                    </a:cubicBezTo>
                    <a:cubicBezTo>
                      <a:pt x="611567" y="93250"/>
                      <a:pt x="608900" y="89821"/>
                      <a:pt x="605947" y="86582"/>
                    </a:cubicBezTo>
                    <a:cubicBezTo>
                      <a:pt x="603661" y="84106"/>
                      <a:pt x="601089" y="81820"/>
                      <a:pt x="598708" y="79438"/>
                    </a:cubicBezTo>
                    <a:cubicBezTo>
                      <a:pt x="595755" y="76486"/>
                      <a:pt x="592802" y="73533"/>
                      <a:pt x="589754" y="70771"/>
                    </a:cubicBezTo>
                    <a:cubicBezTo>
                      <a:pt x="587183" y="68485"/>
                      <a:pt x="584611" y="66484"/>
                      <a:pt x="581944" y="64389"/>
                    </a:cubicBezTo>
                    <a:cubicBezTo>
                      <a:pt x="578801" y="61817"/>
                      <a:pt x="575753" y="59246"/>
                      <a:pt x="572514" y="56864"/>
                    </a:cubicBezTo>
                    <a:cubicBezTo>
                      <a:pt x="569847" y="54864"/>
                      <a:pt x="566990" y="53054"/>
                      <a:pt x="564227" y="51149"/>
                    </a:cubicBezTo>
                    <a:cubicBezTo>
                      <a:pt x="560989" y="48958"/>
                      <a:pt x="557750" y="46673"/>
                      <a:pt x="554417" y="44672"/>
                    </a:cubicBezTo>
                    <a:cubicBezTo>
                      <a:pt x="551559" y="42863"/>
                      <a:pt x="548606" y="41338"/>
                      <a:pt x="545749" y="39719"/>
                    </a:cubicBezTo>
                    <a:cubicBezTo>
                      <a:pt x="542415" y="37814"/>
                      <a:pt x="539081" y="35909"/>
                      <a:pt x="535748" y="34195"/>
                    </a:cubicBezTo>
                    <a:cubicBezTo>
                      <a:pt x="532795" y="32671"/>
                      <a:pt x="529842" y="31337"/>
                      <a:pt x="526794" y="29908"/>
                    </a:cubicBezTo>
                    <a:cubicBezTo>
                      <a:pt x="523460" y="28384"/>
                      <a:pt x="520127" y="26765"/>
                      <a:pt x="516698" y="25241"/>
                    </a:cubicBezTo>
                    <a:cubicBezTo>
                      <a:pt x="513745" y="24003"/>
                      <a:pt x="510697" y="22765"/>
                      <a:pt x="507744" y="21622"/>
                    </a:cubicBezTo>
                    <a:cubicBezTo>
                      <a:pt x="504315" y="20288"/>
                      <a:pt x="500981" y="18955"/>
                      <a:pt x="497648" y="17812"/>
                    </a:cubicBezTo>
                    <a:cubicBezTo>
                      <a:pt x="494600" y="16764"/>
                      <a:pt x="491647" y="15811"/>
                      <a:pt x="488694" y="14859"/>
                    </a:cubicBezTo>
                    <a:cubicBezTo>
                      <a:pt x="485360" y="13811"/>
                      <a:pt x="482027" y="12763"/>
                      <a:pt x="478693" y="11811"/>
                    </a:cubicBezTo>
                    <a:cubicBezTo>
                      <a:pt x="475740" y="10954"/>
                      <a:pt x="472787" y="10192"/>
                      <a:pt x="469835" y="9525"/>
                    </a:cubicBezTo>
                    <a:cubicBezTo>
                      <a:pt x="466596" y="8668"/>
                      <a:pt x="463262" y="7906"/>
                      <a:pt x="460024" y="7144"/>
                    </a:cubicBezTo>
                    <a:cubicBezTo>
                      <a:pt x="457166" y="6477"/>
                      <a:pt x="454214" y="5906"/>
                      <a:pt x="451356" y="5429"/>
                    </a:cubicBezTo>
                    <a:cubicBezTo>
                      <a:pt x="448213" y="4858"/>
                      <a:pt x="445070" y="4191"/>
                      <a:pt x="442022" y="3715"/>
                    </a:cubicBezTo>
                    <a:cubicBezTo>
                      <a:pt x="439259" y="3238"/>
                      <a:pt x="436497" y="2857"/>
                      <a:pt x="433735" y="2477"/>
                    </a:cubicBezTo>
                    <a:cubicBezTo>
                      <a:pt x="430782" y="2096"/>
                      <a:pt x="427829" y="1715"/>
                      <a:pt x="424877" y="1429"/>
                    </a:cubicBezTo>
                    <a:cubicBezTo>
                      <a:pt x="422210" y="1143"/>
                      <a:pt x="419543" y="952"/>
                      <a:pt x="416971" y="762"/>
                    </a:cubicBezTo>
                    <a:cubicBezTo>
                      <a:pt x="414114" y="571"/>
                      <a:pt x="411351" y="381"/>
                      <a:pt x="408684" y="286"/>
                    </a:cubicBezTo>
                    <a:cubicBezTo>
                      <a:pt x="406208" y="190"/>
                      <a:pt x="403826" y="95"/>
                      <a:pt x="401445" y="95"/>
                    </a:cubicBezTo>
                    <a:cubicBezTo>
                      <a:pt x="400112" y="95"/>
                      <a:pt x="398683" y="0"/>
                      <a:pt x="397349" y="0"/>
                    </a:cubicBezTo>
                    <a:cubicBezTo>
                      <a:pt x="394968" y="0"/>
                      <a:pt x="392682" y="0"/>
                      <a:pt x="390491" y="95"/>
                    </a:cubicBezTo>
                    <a:cubicBezTo>
                      <a:pt x="293336" y="2000"/>
                      <a:pt x="158558" y="39243"/>
                      <a:pt x="80452" y="186785"/>
                    </a:cubicBezTo>
                    <a:lnTo>
                      <a:pt x="80452" y="186785"/>
                    </a:lnTo>
                    <a:cubicBezTo>
                      <a:pt x="80452" y="189833"/>
                      <a:pt x="80357" y="192786"/>
                      <a:pt x="80262" y="195739"/>
                    </a:cubicBezTo>
                    <a:cubicBezTo>
                      <a:pt x="75404" y="204406"/>
                      <a:pt x="70547" y="213169"/>
                      <a:pt x="65784" y="221837"/>
                    </a:cubicBezTo>
                    <a:cubicBezTo>
                      <a:pt x="20159" y="314992"/>
                      <a:pt x="1014" y="424815"/>
                      <a:pt x="62" y="538829"/>
                    </a:cubicBezTo>
                    <a:cubicBezTo>
                      <a:pt x="-415" y="587693"/>
                      <a:pt x="1871" y="632555"/>
                      <a:pt x="6729" y="674656"/>
                    </a:cubicBezTo>
                    <a:cubicBezTo>
                      <a:pt x="9968" y="702755"/>
                      <a:pt x="14349" y="729520"/>
                      <a:pt x="19778" y="755523"/>
                    </a:cubicBezTo>
                    <a:cubicBezTo>
                      <a:pt x="22445" y="768477"/>
                      <a:pt x="25493" y="781240"/>
                      <a:pt x="28732" y="793814"/>
                    </a:cubicBezTo>
                    <a:cubicBezTo>
                      <a:pt x="35304" y="818960"/>
                      <a:pt x="42924" y="843344"/>
                      <a:pt x="51592" y="867347"/>
                    </a:cubicBezTo>
                    <a:cubicBezTo>
                      <a:pt x="56259" y="878110"/>
                      <a:pt x="60926" y="888873"/>
                      <a:pt x="65498" y="899636"/>
                    </a:cubicBezTo>
                    <a:cubicBezTo>
                      <a:pt x="67689" y="905065"/>
                      <a:pt x="69785" y="910019"/>
                      <a:pt x="72166" y="914686"/>
                    </a:cubicBezTo>
                    <a:cubicBezTo>
                      <a:pt x="74547" y="919353"/>
                      <a:pt x="77119" y="923639"/>
                      <a:pt x="80262" y="927640"/>
                    </a:cubicBezTo>
                    <a:cubicBezTo>
                      <a:pt x="86358" y="937070"/>
                      <a:pt x="92454" y="946595"/>
                      <a:pt x="98455" y="956120"/>
                    </a:cubicBezTo>
                    <a:cubicBezTo>
                      <a:pt x="103313" y="963168"/>
                      <a:pt x="108266" y="969931"/>
                      <a:pt x="113219" y="976312"/>
                    </a:cubicBezTo>
                    <a:cubicBezTo>
                      <a:pt x="133031" y="1001744"/>
                      <a:pt x="153700" y="1021747"/>
                      <a:pt x="174655" y="1037368"/>
                    </a:cubicBezTo>
                    <a:cubicBezTo>
                      <a:pt x="179894" y="1041273"/>
                      <a:pt x="185132" y="1044988"/>
                      <a:pt x="190371" y="1048417"/>
                    </a:cubicBezTo>
                    <a:cubicBezTo>
                      <a:pt x="200849" y="1055275"/>
                      <a:pt x="211421" y="1061085"/>
                      <a:pt x="221994" y="1066133"/>
                    </a:cubicBezTo>
                    <a:cubicBezTo>
                      <a:pt x="237710" y="1073753"/>
                      <a:pt x="253427" y="1079468"/>
                      <a:pt x="268762" y="1084040"/>
                    </a:cubicBezTo>
                    <a:cubicBezTo>
                      <a:pt x="289241" y="1090041"/>
                      <a:pt x="309148" y="1093851"/>
                      <a:pt x="327912" y="1096804"/>
                    </a:cubicBezTo>
                    <a:cubicBezTo>
                      <a:pt x="332579" y="1097566"/>
                      <a:pt x="337247" y="1098233"/>
                      <a:pt x="341819" y="1098804"/>
                    </a:cubicBezTo>
                    <a:cubicBezTo>
                      <a:pt x="345152" y="1099280"/>
                      <a:pt x="349248" y="1099661"/>
                      <a:pt x="353820" y="1100042"/>
                    </a:cubicBezTo>
                    <a:cubicBezTo>
                      <a:pt x="354201" y="1100042"/>
                      <a:pt x="354582" y="1100042"/>
                      <a:pt x="354963" y="1100042"/>
                    </a:cubicBezTo>
                    <a:cubicBezTo>
                      <a:pt x="359345" y="1100328"/>
                      <a:pt x="364107" y="1100709"/>
                      <a:pt x="369346" y="1100995"/>
                    </a:cubicBezTo>
                    <a:cubicBezTo>
                      <a:pt x="369917" y="1100995"/>
                      <a:pt x="370584" y="1100995"/>
                      <a:pt x="371156" y="1101090"/>
                    </a:cubicBezTo>
                    <a:cubicBezTo>
                      <a:pt x="376394" y="1101376"/>
                      <a:pt x="381919" y="1101566"/>
                      <a:pt x="387824" y="1101662"/>
                    </a:cubicBezTo>
                    <a:cubicBezTo>
                      <a:pt x="388491" y="1101662"/>
                      <a:pt x="389253" y="1101662"/>
                      <a:pt x="389920" y="1101662"/>
                    </a:cubicBezTo>
                    <a:cubicBezTo>
                      <a:pt x="395921" y="1101757"/>
                      <a:pt x="402302" y="1101852"/>
                      <a:pt x="408875" y="1101947"/>
                    </a:cubicBezTo>
                    <a:cubicBezTo>
                      <a:pt x="409256" y="1101947"/>
                      <a:pt x="409637" y="1101947"/>
                      <a:pt x="410113" y="1101947"/>
                    </a:cubicBezTo>
                    <a:cubicBezTo>
                      <a:pt x="410399" y="1101947"/>
                      <a:pt x="410780" y="1101947"/>
                      <a:pt x="411161" y="1101947"/>
                    </a:cubicBezTo>
                    <a:cubicBezTo>
                      <a:pt x="415447" y="1101947"/>
                      <a:pt x="419828" y="1101947"/>
                      <a:pt x="424305" y="1101852"/>
                    </a:cubicBezTo>
                    <a:cubicBezTo>
                      <a:pt x="425258" y="1101852"/>
                      <a:pt x="426210" y="1101852"/>
                      <a:pt x="427163" y="1101852"/>
                    </a:cubicBezTo>
                    <a:cubicBezTo>
                      <a:pt x="430877" y="1101852"/>
                      <a:pt x="434687" y="1101662"/>
                      <a:pt x="438498" y="1101566"/>
                    </a:cubicBezTo>
                    <a:cubicBezTo>
                      <a:pt x="439640" y="1101566"/>
                      <a:pt x="440879" y="1101566"/>
                      <a:pt x="442022" y="1101471"/>
                    </a:cubicBezTo>
                    <a:cubicBezTo>
                      <a:pt x="446689" y="1101281"/>
                      <a:pt x="451356" y="1101090"/>
                      <a:pt x="456023" y="1100804"/>
                    </a:cubicBezTo>
                    <a:cubicBezTo>
                      <a:pt x="456690" y="1100804"/>
                      <a:pt x="457452" y="1100709"/>
                      <a:pt x="458214" y="1100614"/>
                    </a:cubicBezTo>
                    <a:cubicBezTo>
                      <a:pt x="462310" y="1100328"/>
                      <a:pt x="466406" y="1100042"/>
                      <a:pt x="470406" y="1099757"/>
                    </a:cubicBezTo>
                    <a:cubicBezTo>
                      <a:pt x="471740" y="1099661"/>
                      <a:pt x="472978" y="1099566"/>
                      <a:pt x="474311" y="1099471"/>
                    </a:cubicBezTo>
                    <a:cubicBezTo>
                      <a:pt x="479074" y="1099090"/>
                      <a:pt x="483836" y="1098614"/>
                      <a:pt x="488504" y="1098137"/>
                    </a:cubicBezTo>
                    <a:cubicBezTo>
                      <a:pt x="488694" y="1098137"/>
                      <a:pt x="488789" y="1098137"/>
                      <a:pt x="488980" y="1098137"/>
                    </a:cubicBezTo>
                    <a:cubicBezTo>
                      <a:pt x="493552" y="1097661"/>
                      <a:pt x="498124" y="1097090"/>
                      <a:pt x="502601" y="1096518"/>
                    </a:cubicBezTo>
                    <a:cubicBezTo>
                      <a:pt x="503839" y="1096328"/>
                      <a:pt x="505077" y="1096137"/>
                      <a:pt x="506220" y="1095947"/>
                    </a:cubicBezTo>
                    <a:cubicBezTo>
                      <a:pt x="510411" y="1095375"/>
                      <a:pt x="514507" y="1094708"/>
                      <a:pt x="518507" y="1093946"/>
                    </a:cubicBezTo>
                    <a:cubicBezTo>
                      <a:pt x="519079" y="1093946"/>
                      <a:pt x="519555" y="1093756"/>
                      <a:pt x="520031" y="1093756"/>
                    </a:cubicBezTo>
                    <a:cubicBezTo>
                      <a:pt x="524508" y="1092899"/>
                      <a:pt x="528794" y="1092041"/>
                      <a:pt x="533081" y="1091089"/>
                    </a:cubicBezTo>
                    <a:cubicBezTo>
                      <a:pt x="534128" y="1090898"/>
                      <a:pt x="535271" y="1090612"/>
                      <a:pt x="536319" y="1090327"/>
                    </a:cubicBezTo>
                    <a:cubicBezTo>
                      <a:pt x="539843" y="1089470"/>
                      <a:pt x="543368" y="1088612"/>
                      <a:pt x="546701" y="1087755"/>
                    </a:cubicBezTo>
                    <a:cubicBezTo>
                      <a:pt x="547464" y="1087565"/>
                      <a:pt x="548321" y="1087374"/>
                      <a:pt x="549083" y="1087183"/>
                    </a:cubicBezTo>
                    <a:cubicBezTo>
                      <a:pt x="553083" y="1086041"/>
                      <a:pt x="556893" y="1084802"/>
                      <a:pt x="560513" y="1083564"/>
                    </a:cubicBezTo>
                    <a:cubicBezTo>
                      <a:pt x="561370" y="1083278"/>
                      <a:pt x="562227" y="1082993"/>
                      <a:pt x="563084" y="1082612"/>
                    </a:cubicBezTo>
                    <a:cubicBezTo>
                      <a:pt x="566037" y="1081564"/>
                      <a:pt x="568990" y="1080326"/>
                      <a:pt x="571752" y="1079183"/>
                    </a:cubicBezTo>
                    <a:cubicBezTo>
                      <a:pt x="572514" y="1078802"/>
                      <a:pt x="573371" y="1078516"/>
                      <a:pt x="574133" y="1078135"/>
                    </a:cubicBezTo>
                    <a:cubicBezTo>
                      <a:pt x="577372" y="1076611"/>
                      <a:pt x="580515" y="1075087"/>
                      <a:pt x="583373" y="1073372"/>
                    </a:cubicBezTo>
                    <a:cubicBezTo>
                      <a:pt x="583944" y="1072991"/>
                      <a:pt x="584516" y="1072706"/>
                      <a:pt x="584992" y="1072325"/>
                    </a:cubicBezTo>
                    <a:cubicBezTo>
                      <a:pt x="587373" y="1070896"/>
                      <a:pt x="589564" y="1069467"/>
                      <a:pt x="591659" y="1067848"/>
                    </a:cubicBezTo>
                    <a:cubicBezTo>
                      <a:pt x="592326" y="1067372"/>
                      <a:pt x="592993" y="1066895"/>
                      <a:pt x="593565" y="1066324"/>
                    </a:cubicBezTo>
                    <a:cubicBezTo>
                      <a:pt x="595946" y="1064419"/>
                      <a:pt x="598136" y="1062419"/>
                      <a:pt x="599946" y="1060228"/>
                    </a:cubicBezTo>
                    <a:cubicBezTo>
                      <a:pt x="600232" y="1059942"/>
                      <a:pt x="600327" y="1059656"/>
                      <a:pt x="600613" y="1059371"/>
                    </a:cubicBezTo>
                    <a:cubicBezTo>
                      <a:pt x="602232" y="1057466"/>
                      <a:pt x="603566" y="1055465"/>
                      <a:pt x="604804" y="1053370"/>
                    </a:cubicBezTo>
                    <a:cubicBezTo>
                      <a:pt x="605185" y="1052798"/>
                      <a:pt x="605566" y="1052132"/>
                      <a:pt x="605852" y="1051465"/>
                    </a:cubicBezTo>
                    <a:cubicBezTo>
                      <a:pt x="607090" y="1049083"/>
                      <a:pt x="608138" y="1046512"/>
                      <a:pt x="608709" y="1043940"/>
                    </a:cubicBezTo>
                    <a:lnTo>
                      <a:pt x="608709" y="1043940"/>
                    </a:lnTo>
                    <a:cubicBezTo>
                      <a:pt x="611186" y="1020128"/>
                      <a:pt x="613757" y="996220"/>
                      <a:pt x="616234" y="972407"/>
                    </a:cubicBezTo>
                    <a:cubicBezTo>
                      <a:pt x="632522" y="816293"/>
                      <a:pt x="653286" y="654177"/>
                      <a:pt x="669860" y="497967"/>
                    </a:cubicBezTo>
                    <a:cubicBezTo>
                      <a:pt x="661192" y="479107"/>
                      <a:pt x="622901" y="471011"/>
                      <a:pt x="585182" y="468249"/>
                    </a:cubicBezTo>
                    <a:cubicBezTo>
                      <a:pt x="569752" y="467106"/>
                      <a:pt x="554226" y="466058"/>
                      <a:pt x="538796" y="465106"/>
                    </a:cubicBezTo>
                    <a:cubicBezTo>
                      <a:pt x="518507" y="463772"/>
                      <a:pt x="491552" y="460534"/>
                      <a:pt x="467453" y="457676"/>
                    </a:cubicBezTo>
                    <a:cubicBezTo>
                      <a:pt x="452975" y="456914"/>
                      <a:pt x="438402" y="456152"/>
                      <a:pt x="423924" y="455486"/>
                    </a:cubicBezTo>
                    <a:cubicBezTo>
                      <a:pt x="419162" y="453676"/>
                      <a:pt x="414494" y="451866"/>
                      <a:pt x="409637" y="451676"/>
                    </a:cubicBezTo>
                    <a:cubicBezTo>
                      <a:pt x="394492" y="451009"/>
                      <a:pt x="379252" y="450437"/>
                      <a:pt x="364107" y="449866"/>
                    </a:cubicBezTo>
                    <a:cubicBezTo>
                      <a:pt x="350772" y="461867"/>
                      <a:pt x="346391" y="471107"/>
                      <a:pt x="345248" y="489776"/>
                    </a:cubicBezTo>
                    <a:cubicBezTo>
                      <a:pt x="345152" y="491871"/>
                      <a:pt x="344962" y="493966"/>
                      <a:pt x="344867" y="495967"/>
                    </a:cubicBezTo>
                    <a:cubicBezTo>
                      <a:pt x="344390" y="503777"/>
                      <a:pt x="343248" y="508444"/>
                      <a:pt x="342866" y="513112"/>
                    </a:cubicBezTo>
                    <a:cubicBezTo>
                      <a:pt x="342485" y="520351"/>
                      <a:pt x="342009" y="527685"/>
                      <a:pt x="341533" y="534924"/>
                    </a:cubicBezTo>
                    <a:cubicBezTo>
                      <a:pt x="340866" y="546640"/>
                      <a:pt x="340009" y="556736"/>
                      <a:pt x="339152" y="566452"/>
                    </a:cubicBezTo>
                    <a:cubicBezTo>
                      <a:pt x="338390" y="576167"/>
                      <a:pt x="337532" y="585502"/>
                      <a:pt x="336961" y="595598"/>
                    </a:cubicBezTo>
                    <a:cubicBezTo>
                      <a:pt x="336008" y="611695"/>
                      <a:pt x="335056" y="627793"/>
                      <a:pt x="334103" y="643890"/>
                    </a:cubicBezTo>
                    <a:cubicBezTo>
                      <a:pt x="333627" y="651701"/>
                      <a:pt x="333151" y="659416"/>
                      <a:pt x="333723" y="667322"/>
                    </a:cubicBezTo>
                    <a:cubicBezTo>
                      <a:pt x="338485" y="677513"/>
                      <a:pt x="343152" y="687800"/>
                      <a:pt x="347819" y="698087"/>
                    </a:cubicBezTo>
                    <a:cubicBezTo>
                      <a:pt x="360869" y="699040"/>
                      <a:pt x="373918" y="700087"/>
                      <a:pt x="386967" y="701135"/>
                    </a:cubicBezTo>
                    <a:cubicBezTo>
                      <a:pt x="387634" y="701135"/>
                      <a:pt x="388396" y="701135"/>
                      <a:pt x="389063" y="701135"/>
                    </a:cubicBezTo>
                    <a:cubicBezTo>
                      <a:pt x="390873" y="701135"/>
                      <a:pt x="393158" y="701040"/>
                      <a:pt x="395254" y="700849"/>
                    </a:cubicBezTo>
                    <a:cubicBezTo>
                      <a:pt x="396873" y="700849"/>
                      <a:pt x="398302" y="700659"/>
                      <a:pt x="400016" y="700659"/>
                    </a:cubicBezTo>
                    <a:cubicBezTo>
                      <a:pt x="401255" y="700659"/>
                      <a:pt x="402493" y="700659"/>
                      <a:pt x="403826" y="700849"/>
                    </a:cubicBezTo>
                    <a:cubicBezTo>
                      <a:pt x="409732" y="701326"/>
                      <a:pt x="415637" y="701802"/>
                      <a:pt x="421543" y="702278"/>
                    </a:cubicBezTo>
                    <a:cubicBezTo>
                      <a:pt x="420971" y="710184"/>
                      <a:pt x="419543" y="716375"/>
                      <a:pt x="419257" y="721138"/>
                    </a:cubicBezTo>
                    <a:cubicBezTo>
                      <a:pt x="418590" y="730568"/>
                      <a:pt x="418590" y="737426"/>
                      <a:pt x="418304" y="745617"/>
                    </a:cubicBezTo>
                    <a:cubicBezTo>
                      <a:pt x="418209" y="748379"/>
                      <a:pt x="418019" y="751237"/>
                      <a:pt x="417828" y="754380"/>
                    </a:cubicBezTo>
                    <a:cubicBezTo>
                      <a:pt x="416971" y="766001"/>
                      <a:pt x="416209" y="777526"/>
                      <a:pt x="415352" y="789051"/>
                    </a:cubicBezTo>
                    <a:cubicBezTo>
                      <a:pt x="410018" y="791337"/>
                      <a:pt x="404874" y="792956"/>
                      <a:pt x="399635" y="794290"/>
                    </a:cubicBezTo>
                    <a:cubicBezTo>
                      <a:pt x="398397" y="794576"/>
                      <a:pt x="397159" y="794957"/>
                      <a:pt x="395921" y="795242"/>
                    </a:cubicBezTo>
                    <a:cubicBezTo>
                      <a:pt x="390873" y="796290"/>
                      <a:pt x="385824" y="797147"/>
                      <a:pt x="380776" y="797528"/>
                    </a:cubicBezTo>
                    <a:cubicBezTo>
                      <a:pt x="380300" y="797528"/>
                      <a:pt x="379823" y="797528"/>
                      <a:pt x="379442" y="797528"/>
                    </a:cubicBezTo>
                    <a:cubicBezTo>
                      <a:pt x="376204" y="797719"/>
                      <a:pt x="373061" y="797909"/>
                      <a:pt x="369727" y="797909"/>
                    </a:cubicBezTo>
                    <a:cubicBezTo>
                      <a:pt x="368679" y="797909"/>
                      <a:pt x="367441" y="797719"/>
                      <a:pt x="366393" y="797719"/>
                    </a:cubicBezTo>
                    <a:cubicBezTo>
                      <a:pt x="359154" y="797624"/>
                      <a:pt x="351725" y="797243"/>
                      <a:pt x="343724" y="796481"/>
                    </a:cubicBezTo>
                    <a:cubicBezTo>
                      <a:pt x="268667" y="789718"/>
                      <a:pt x="268000" y="688086"/>
                      <a:pt x="271715" y="610838"/>
                    </a:cubicBezTo>
                    <a:cubicBezTo>
                      <a:pt x="272667" y="591312"/>
                      <a:pt x="273620" y="571786"/>
                      <a:pt x="274572" y="552164"/>
                    </a:cubicBezTo>
                    <a:lnTo>
                      <a:pt x="274572" y="552164"/>
                    </a:lnTo>
                    <a:close/>
                  </a:path>
                </a:pathLst>
              </a:custGeom>
              <a:solidFill>
                <a:srgbClr val="FFAE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6E2DF29-4503-6C7F-95E9-5E2FD8A546CA}"/>
                  </a:ext>
                </a:extLst>
              </p:cNvPr>
              <p:cNvSpPr/>
              <p:nvPr/>
            </p:nvSpPr>
            <p:spPr>
              <a:xfrm>
                <a:off x="9574270" y="-59677"/>
                <a:ext cx="378209" cy="830580"/>
              </a:xfrm>
              <a:custGeom>
                <a:avLst/>
                <a:gdLst>
                  <a:gd name="connsiteX0" fmla="*/ 185986 w 378209"/>
                  <a:gd name="connsiteY0" fmla="*/ 792480 h 830580"/>
                  <a:gd name="connsiteX1" fmla="*/ 168841 w 378209"/>
                  <a:gd name="connsiteY1" fmla="*/ 790670 h 830580"/>
                  <a:gd name="connsiteX2" fmla="*/ 153791 w 378209"/>
                  <a:gd name="connsiteY2" fmla="*/ 787432 h 830580"/>
                  <a:gd name="connsiteX3" fmla="*/ 132741 w 378209"/>
                  <a:gd name="connsiteY3" fmla="*/ 782955 h 830580"/>
                  <a:gd name="connsiteX4" fmla="*/ 91593 w 378209"/>
                  <a:gd name="connsiteY4" fmla="*/ 778288 h 830580"/>
                  <a:gd name="connsiteX5" fmla="*/ 58637 w 378209"/>
                  <a:gd name="connsiteY5" fmla="*/ 774764 h 830580"/>
                  <a:gd name="connsiteX6" fmla="*/ 38444 w 378209"/>
                  <a:gd name="connsiteY6" fmla="*/ 771715 h 830580"/>
                  <a:gd name="connsiteX7" fmla="*/ 43682 w 378209"/>
                  <a:gd name="connsiteY7" fmla="*/ 687324 h 830580"/>
                  <a:gd name="connsiteX8" fmla="*/ 43778 w 378209"/>
                  <a:gd name="connsiteY8" fmla="*/ 685800 h 830580"/>
                  <a:gd name="connsiteX9" fmla="*/ 91784 w 378209"/>
                  <a:gd name="connsiteY9" fmla="*/ 41529 h 830580"/>
                  <a:gd name="connsiteX10" fmla="*/ 127312 w 378209"/>
                  <a:gd name="connsiteY10" fmla="*/ 38195 h 830580"/>
                  <a:gd name="connsiteX11" fmla="*/ 141599 w 378209"/>
                  <a:gd name="connsiteY11" fmla="*/ 38672 h 830580"/>
                  <a:gd name="connsiteX12" fmla="*/ 145790 w 378209"/>
                  <a:gd name="connsiteY12" fmla="*/ 39053 h 830580"/>
                  <a:gd name="connsiteX13" fmla="*/ 208370 w 378209"/>
                  <a:gd name="connsiteY13" fmla="*/ 42005 h 830580"/>
                  <a:gd name="connsiteX14" fmla="*/ 210370 w 378209"/>
                  <a:gd name="connsiteY14" fmla="*/ 42005 h 830580"/>
                  <a:gd name="connsiteX15" fmla="*/ 213227 w 378209"/>
                  <a:gd name="connsiteY15" fmla="*/ 41910 h 830580"/>
                  <a:gd name="connsiteX16" fmla="*/ 294761 w 378209"/>
                  <a:gd name="connsiteY16" fmla="*/ 38005 h 830580"/>
                  <a:gd name="connsiteX17" fmla="*/ 333147 w 378209"/>
                  <a:gd name="connsiteY17" fmla="*/ 39243 h 830580"/>
                  <a:gd name="connsiteX18" fmla="*/ 338672 w 378209"/>
                  <a:gd name="connsiteY18" fmla="*/ 39815 h 830580"/>
                  <a:gd name="connsiteX19" fmla="*/ 185986 w 378209"/>
                  <a:gd name="connsiteY19" fmla="*/ 792480 h 830580"/>
                  <a:gd name="connsiteX20" fmla="*/ 185986 w 378209"/>
                  <a:gd name="connsiteY20" fmla="*/ 792480 h 830580"/>
                  <a:gd name="connsiteX21" fmla="*/ 335719 w 378209"/>
                  <a:gd name="connsiteY21" fmla="*/ 1333 h 830580"/>
                  <a:gd name="connsiteX22" fmla="*/ 297809 w 378209"/>
                  <a:gd name="connsiteY22" fmla="*/ 95 h 830580"/>
                  <a:gd name="connsiteX23" fmla="*/ 294761 w 378209"/>
                  <a:gd name="connsiteY23" fmla="*/ 0 h 830580"/>
                  <a:gd name="connsiteX24" fmla="*/ 287046 w 378209"/>
                  <a:gd name="connsiteY24" fmla="*/ 191 h 830580"/>
                  <a:gd name="connsiteX25" fmla="*/ 257042 w 378209"/>
                  <a:gd name="connsiteY25" fmla="*/ 1048 h 830580"/>
                  <a:gd name="connsiteX26" fmla="*/ 245994 w 378209"/>
                  <a:gd name="connsiteY26" fmla="*/ 1619 h 830580"/>
                  <a:gd name="connsiteX27" fmla="*/ 210370 w 378209"/>
                  <a:gd name="connsiteY27" fmla="*/ 4001 h 830580"/>
                  <a:gd name="connsiteX28" fmla="*/ 147410 w 378209"/>
                  <a:gd name="connsiteY28" fmla="*/ 1048 h 830580"/>
                  <a:gd name="connsiteX29" fmla="*/ 147410 w 378209"/>
                  <a:gd name="connsiteY29" fmla="*/ 1048 h 830580"/>
                  <a:gd name="connsiteX30" fmla="*/ 147410 w 378209"/>
                  <a:gd name="connsiteY30" fmla="*/ 1048 h 830580"/>
                  <a:gd name="connsiteX31" fmla="*/ 147029 w 378209"/>
                  <a:gd name="connsiteY31" fmla="*/ 953 h 830580"/>
                  <a:gd name="connsiteX32" fmla="*/ 146362 w 378209"/>
                  <a:gd name="connsiteY32" fmla="*/ 953 h 830580"/>
                  <a:gd name="connsiteX33" fmla="*/ 143981 w 378209"/>
                  <a:gd name="connsiteY33" fmla="*/ 762 h 830580"/>
                  <a:gd name="connsiteX34" fmla="*/ 142457 w 378209"/>
                  <a:gd name="connsiteY34" fmla="*/ 667 h 830580"/>
                  <a:gd name="connsiteX35" fmla="*/ 136932 w 378209"/>
                  <a:gd name="connsiteY35" fmla="*/ 476 h 830580"/>
                  <a:gd name="connsiteX36" fmla="*/ 136265 w 378209"/>
                  <a:gd name="connsiteY36" fmla="*/ 476 h 830580"/>
                  <a:gd name="connsiteX37" fmla="*/ 128455 w 378209"/>
                  <a:gd name="connsiteY37" fmla="*/ 381 h 830580"/>
                  <a:gd name="connsiteX38" fmla="*/ 127502 w 378209"/>
                  <a:gd name="connsiteY38" fmla="*/ 381 h 830580"/>
                  <a:gd name="connsiteX39" fmla="*/ 125883 w 378209"/>
                  <a:gd name="connsiteY39" fmla="*/ 381 h 830580"/>
                  <a:gd name="connsiteX40" fmla="*/ 118835 w 378209"/>
                  <a:gd name="connsiteY40" fmla="*/ 476 h 830580"/>
                  <a:gd name="connsiteX41" fmla="*/ 115787 w 378209"/>
                  <a:gd name="connsiteY41" fmla="*/ 572 h 830580"/>
                  <a:gd name="connsiteX42" fmla="*/ 106071 w 378209"/>
                  <a:gd name="connsiteY42" fmla="*/ 1143 h 830580"/>
                  <a:gd name="connsiteX43" fmla="*/ 105309 w 378209"/>
                  <a:gd name="connsiteY43" fmla="*/ 1143 h 830580"/>
                  <a:gd name="connsiteX44" fmla="*/ 94832 w 378209"/>
                  <a:gd name="connsiteY44" fmla="*/ 2381 h 830580"/>
                  <a:gd name="connsiteX45" fmla="*/ 91879 w 378209"/>
                  <a:gd name="connsiteY45" fmla="*/ 2858 h 830580"/>
                  <a:gd name="connsiteX46" fmla="*/ 84259 w 378209"/>
                  <a:gd name="connsiteY46" fmla="*/ 4381 h 830580"/>
                  <a:gd name="connsiteX47" fmla="*/ 81306 w 378209"/>
                  <a:gd name="connsiteY47" fmla="*/ 5144 h 830580"/>
                  <a:gd name="connsiteX48" fmla="*/ 72448 w 378209"/>
                  <a:gd name="connsiteY48" fmla="*/ 8001 h 830580"/>
                  <a:gd name="connsiteX49" fmla="*/ 72067 w 378209"/>
                  <a:gd name="connsiteY49" fmla="*/ 8096 h 830580"/>
                  <a:gd name="connsiteX50" fmla="*/ 64542 w 378209"/>
                  <a:gd name="connsiteY50" fmla="*/ 12097 h 830580"/>
                  <a:gd name="connsiteX51" fmla="*/ 62732 w 378209"/>
                  <a:gd name="connsiteY51" fmla="*/ 13430 h 830580"/>
                  <a:gd name="connsiteX52" fmla="*/ 58732 w 378209"/>
                  <a:gd name="connsiteY52" fmla="*/ 17431 h 830580"/>
                  <a:gd name="connsiteX53" fmla="*/ 57398 w 378209"/>
                  <a:gd name="connsiteY53" fmla="*/ 19145 h 830580"/>
                  <a:gd name="connsiteX54" fmla="*/ 54922 w 378209"/>
                  <a:gd name="connsiteY54" fmla="*/ 25908 h 830580"/>
                  <a:gd name="connsiteX55" fmla="*/ 6059 w 378209"/>
                  <a:gd name="connsiteY55" fmla="*/ 682752 h 830580"/>
                  <a:gd name="connsiteX56" fmla="*/ 1868 w 378209"/>
                  <a:gd name="connsiteY56" fmla="*/ 720661 h 830580"/>
                  <a:gd name="connsiteX57" fmla="*/ 13202 w 378209"/>
                  <a:gd name="connsiteY57" fmla="*/ 806386 h 830580"/>
                  <a:gd name="connsiteX58" fmla="*/ 53017 w 378209"/>
                  <a:gd name="connsiteY58" fmla="*/ 812292 h 830580"/>
                  <a:gd name="connsiteX59" fmla="*/ 71590 w 378209"/>
                  <a:gd name="connsiteY59" fmla="*/ 814578 h 830580"/>
                  <a:gd name="connsiteX60" fmla="*/ 126645 w 378209"/>
                  <a:gd name="connsiteY60" fmla="*/ 820484 h 830580"/>
                  <a:gd name="connsiteX61" fmla="*/ 162459 w 378209"/>
                  <a:gd name="connsiteY61" fmla="*/ 828199 h 830580"/>
                  <a:gd name="connsiteX62" fmla="*/ 173603 w 378209"/>
                  <a:gd name="connsiteY62" fmla="*/ 829723 h 830580"/>
                  <a:gd name="connsiteX63" fmla="*/ 176937 w 378209"/>
                  <a:gd name="connsiteY63" fmla="*/ 830009 h 830580"/>
                  <a:gd name="connsiteX64" fmla="*/ 184462 w 378209"/>
                  <a:gd name="connsiteY64" fmla="*/ 830485 h 830580"/>
                  <a:gd name="connsiteX65" fmla="*/ 186367 w 378209"/>
                  <a:gd name="connsiteY65" fmla="*/ 830580 h 830580"/>
                  <a:gd name="connsiteX66" fmla="*/ 190367 w 378209"/>
                  <a:gd name="connsiteY66" fmla="*/ 830390 h 830580"/>
                  <a:gd name="connsiteX67" fmla="*/ 192082 w 378209"/>
                  <a:gd name="connsiteY67" fmla="*/ 830390 h 830580"/>
                  <a:gd name="connsiteX68" fmla="*/ 199607 w 378209"/>
                  <a:gd name="connsiteY68" fmla="*/ 829247 h 830580"/>
                  <a:gd name="connsiteX69" fmla="*/ 201226 w 378209"/>
                  <a:gd name="connsiteY69" fmla="*/ 828770 h 830580"/>
                  <a:gd name="connsiteX70" fmla="*/ 206655 w 378209"/>
                  <a:gd name="connsiteY70" fmla="*/ 826865 h 830580"/>
                  <a:gd name="connsiteX71" fmla="*/ 208274 w 378209"/>
                  <a:gd name="connsiteY71" fmla="*/ 826103 h 830580"/>
                  <a:gd name="connsiteX72" fmla="*/ 213799 w 378209"/>
                  <a:gd name="connsiteY72" fmla="*/ 822293 h 830580"/>
                  <a:gd name="connsiteX73" fmla="*/ 214561 w 378209"/>
                  <a:gd name="connsiteY73" fmla="*/ 821436 h 830580"/>
                  <a:gd name="connsiteX74" fmla="*/ 218085 w 378209"/>
                  <a:gd name="connsiteY74" fmla="*/ 816769 h 830580"/>
                  <a:gd name="connsiteX75" fmla="*/ 219038 w 378209"/>
                  <a:gd name="connsiteY75" fmla="*/ 815054 h 830580"/>
                  <a:gd name="connsiteX76" fmla="*/ 221609 w 378209"/>
                  <a:gd name="connsiteY76" fmla="*/ 807625 h 830580"/>
                  <a:gd name="connsiteX77" fmla="*/ 298571 w 378209"/>
                  <a:gd name="connsiteY77" fmla="*/ 423958 h 830580"/>
                  <a:gd name="connsiteX78" fmla="*/ 377629 w 378209"/>
                  <a:gd name="connsiteY78" fmla="*/ 38767 h 830580"/>
                  <a:gd name="connsiteX79" fmla="*/ 335719 w 378209"/>
                  <a:gd name="connsiteY79" fmla="*/ 1333 h 830580"/>
                  <a:gd name="connsiteX80" fmla="*/ 335719 w 378209"/>
                  <a:gd name="connsiteY80" fmla="*/ 1333 h 830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8209" h="830580">
                    <a:moveTo>
                      <a:pt x="185986" y="792480"/>
                    </a:moveTo>
                    <a:cubicBezTo>
                      <a:pt x="181509" y="792480"/>
                      <a:pt x="175889" y="791813"/>
                      <a:pt x="168841" y="790670"/>
                    </a:cubicBezTo>
                    <a:cubicBezTo>
                      <a:pt x="163793" y="789813"/>
                      <a:pt x="158840" y="788575"/>
                      <a:pt x="153791" y="787432"/>
                    </a:cubicBezTo>
                    <a:cubicBezTo>
                      <a:pt x="147124" y="785813"/>
                      <a:pt x="140266" y="784193"/>
                      <a:pt x="132741" y="782955"/>
                    </a:cubicBezTo>
                    <a:cubicBezTo>
                      <a:pt x="118358" y="780574"/>
                      <a:pt x="104738" y="779431"/>
                      <a:pt x="91593" y="778288"/>
                    </a:cubicBezTo>
                    <a:cubicBezTo>
                      <a:pt x="80163" y="777335"/>
                      <a:pt x="69495" y="776383"/>
                      <a:pt x="58637" y="774764"/>
                    </a:cubicBezTo>
                    <a:cubicBezTo>
                      <a:pt x="51874" y="773716"/>
                      <a:pt x="45206" y="772763"/>
                      <a:pt x="38444" y="771715"/>
                    </a:cubicBezTo>
                    <a:cubicBezTo>
                      <a:pt x="36062" y="750570"/>
                      <a:pt x="41206" y="707517"/>
                      <a:pt x="43682" y="687324"/>
                    </a:cubicBezTo>
                    <a:cubicBezTo>
                      <a:pt x="43682" y="686848"/>
                      <a:pt x="43778" y="686276"/>
                      <a:pt x="43778" y="685800"/>
                    </a:cubicBezTo>
                    <a:cubicBezTo>
                      <a:pt x="60542" y="471488"/>
                      <a:pt x="76734" y="254889"/>
                      <a:pt x="91784" y="41529"/>
                    </a:cubicBezTo>
                    <a:cubicBezTo>
                      <a:pt x="98356" y="39910"/>
                      <a:pt x="109881" y="38195"/>
                      <a:pt x="127312" y="38195"/>
                    </a:cubicBezTo>
                    <a:cubicBezTo>
                      <a:pt x="133884" y="38195"/>
                      <a:pt x="139028" y="38481"/>
                      <a:pt x="141599" y="38672"/>
                    </a:cubicBezTo>
                    <a:cubicBezTo>
                      <a:pt x="142933" y="38862"/>
                      <a:pt x="144362" y="39053"/>
                      <a:pt x="145790" y="39053"/>
                    </a:cubicBezTo>
                    <a:cubicBezTo>
                      <a:pt x="166650" y="39910"/>
                      <a:pt x="187510" y="40862"/>
                      <a:pt x="208370" y="42005"/>
                    </a:cubicBezTo>
                    <a:cubicBezTo>
                      <a:pt x="209036" y="42005"/>
                      <a:pt x="209703" y="42005"/>
                      <a:pt x="210370" y="42005"/>
                    </a:cubicBezTo>
                    <a:cubicBezTo>
                      <a:pt x="211322" y="42005"/>
                      <a:pt x="212275" y="42005"/>
                      <a:pt x="213227" y="41910"/>
                    </a:cubicBezTo>
                    <a:cubicBezTo>
                      <a:pt x="240278" y="39815"/>
                      <a:pt x="266853" y="38005"/>
                      <a:pt x="294761" y="38005"/>
                    </a:cubicBezTo>
                    <a:cubicBezTo>
                      <a:pt x="308096" y="38005"/>
                      <a:pt x="320669" y="38481"/>
                      <a:pt x="333147" y="39243"/>
                    </a:cubicBezTo>
                    <a:cubicBezTo>
                      <a:pt x="335243" y="39338"/>
                      <a:pt x="337148" y="39624"/>
                      <a:pt x="338672" y="39815"/>
                    </a:cubicBezTo>
                    <a:cubicBezTo>
                      <a:pt x="286856" y="289655"/>
                      <a:pt x="235421" y="542735"/>
                      <a:pt x="185986" y="792480"/>
                    </a:cubicBezTo>
                    <a:lnTo>
                      <a:pt x="185986" y="792480"/>
                    </a:lnTo>
                    <a:close/>
                    <a:moveTo>
                      <a:pt x="335719" y="1333"/>
                    </a:moveTo>
                    <a:cubicBezTo>
                      <a:pt x="322670" y="476"/>
                      <a:pt x="310192" y="95"/>
                      <a:pt x="297809" y="95"/>
                    </a:cubicBezTo>
                    <a:cubicBezTo>
                      <a:pt x="296857" y="95"/>
                      <a:pt x="295714" y="0"/>
                      <a:pt x="294761" y="0"/>
                    </a:cubicBezTo>
                    <a:cubicBezTo>
                      <a:pt x="292094" y="0"/>
                      <a:pt x="289618" y="191"/>
                      <a:pt x="287046" y="191"/>
                    </a:cubicBezTo>
                    <a:cubicBezTo>
                      <a:pt x="276854" y="286"/>
                      <a:pt x="266853" y="572"/>
                      <a:pt x="257042" y="1048"/>
                    </a:cubicBezTo>
                    <a:cubicBezTo>
                      <a:pt x="253328" y="1238"/>
                      <a:pt x="249708" y="1333"/>
                      <a:pt x="245994" y="1619"/>
                    </a:cubicBezTo>
                    <a:cubicBezTo>
                      <a:pt x="233992" y="2286"/>
                      <a:pt x="222086" y="3143"/>
                      <a:pt x="210370" y="4001"/>
                    </a:cubicBezTo>
                    <a:cubicBezTo>
                      <a:pt x="189320" y="2953"/>
                      <a:pt x="168365" y="1905"/>
                      <a:pt x="147410" y="1048"/>
                    </a:cubicBezTo>
                    <a:lnTo>
                      <a:pt x="147410" y="1048"/>
                    </a:lnTo>
                    <a:cubicBezTo>
                      <a:pt x="147410" y="1048"/>
                      <a:pt x="147314" y="1048"/>
                      <a:pt x="147410" y="1048"/>
                    </a:cubicBezTo>
                    <a:cubicBezTo>
                      <a:pt x="147600" y="1048"/>
                      <a:pt x="147410" y="1048"/>
                      <a:pt x="147029" y="953"/>
                    </a:cubicBezTo>
                    <a:cubicBezTo>
                      <a:pt x="146838" y="953"/>
                      <a:pt x="146648" y="953"/>
                      <a:pt x="146362" y="953"/>
                    </a:cubicBezTo>
                    <a:cubicBezTo>
                      <a:pt x="145790" y="953"/>
                      <a:pt x="144933" y="857"/>
                      <a:pt x="143981" y="762"/>
                    </a:cubicBezTo>
                    <a:cubicBezTo>
                      <a:pt x="143504" y="762"/>
                      <a:pt x="143123" y="762"/>
                      <a:pt x="142457" y="667"/>
                    </a:cubicBezTo>
                    <a:cubicBezTo>
                      <a:pt x="140932" y="667"/>
                      <a:pt x="139028" y="476"/>
                      <a:pt x="136932" y="476"/>
                    </a:cubicBezTo>
                    <a:cubicBezTo>
                      <a:pt x="136742" y="476"/>
                      <a:pt x="136551" y="476"/>
                      <a:pt x="136265" y="476"/>
                    </a:cubicBezTo>
                    <a:cubicBezTo>
                      <a:pt x="133979" y="476"/>
                      <a:pt x="131312" y="381"/>
                      <a:pt x="128455" y="381"/>
                    </a:cubicBezTo>
                    <a:cubicBezTo>
                      <a:pt x="128074" y="381"/>
                      <a:pt x="127788" y="381"/>
                      <a:pt x="127502" y="381"/>
                    </a:cubicBezTo>
                    <a:cubicBezTo>
                      <a:pt x="127026" y="381"/>
                      <a:pt x="126359" y="381"/>
                      <a:pt x="125883" y="381"/>
                    </a:cubicBezTo>
                    <a:cubicBezTo>
                      <a:pt x="123597" y="381"/>
                      <a:pt x="121311" y="381"/>
                      <a:pt x="118835" y="476"/>
                    </a:cubicBezTo>
                    <a:cubicBezTo>
                      <a:pt x="117787" y="476"/>
                      <a:pt x="116834" y="476"/>
                      <a:pt x="115787" y="572"/>
                    </a:cubicBezTo>
                    <a:cubicBezTo>
                      <a:pt x="112644" y="667"/>
                      <a:pt x="109405" y="857"/>
                      <a:pt x="106071" y="1143"/>
                    </a:cubicBezTo>
                    <a:cubicBezTo>
                      <a:pt x="105785" y="1143"/>
                      <a:pt x="105500" y="1143"/>
                      <a:pt x="105309" y="1143"/>
                    </a:cubicBezTo>
                    <a:cubicBezTo>
                      <a:pt x="101785" y="1429"/>
                      <a:pt x="98261" y="1905"/>
                      <a:pt x="94832" y="2381"/>
                    </a:cubicBezTo>
                    <a:cubicBezTo>
                      <a:pt x="93879" y="2477"/>
                      <a:pt x="92927" y="2667"/>
                      <a:pt x="91879" y="2858"/>
                    </a:cubicBezTo>
                    <a:cubicBezTo>
                      <a:pt x="89307" y="3334"/>
                      <a:pt x="86735" y="3810"/>
                      <a:pt x="84259" y="4381"/>
                    </a:cubicBezTo>
                    <a:cubicBezTo>
                      <a:pt x="83306" y="4667"/>
                      <a:pt x="82259" y="4858"/>
                      <a:pt x="81306" y="5144"/>
                    </a:cubicBezTo>
                    <a:cubicBezTo>
                      <a:pt x="78163" y="6001"/>
                      <a:pt x="75210" y="6858"/>
                      <a:pt x="72448" y="8001"/>
                    </a:cubicBezTo>
                    <a:cubicBezTo>
                      <a:pt x="72353" y="8001"/>
                      <a:pt x="72162" y="8001"/>
                      <a:pt x="72067" y="8096"/>
                    </a:cubicBezTo>
                    <a:cubicBezTo>
                      <a:pt x="69305" y="9239"/>
                      <a:pt x="66828" y="10668"/>
                      <a:pt x="64542" y="12097"/>
                    </a:cubicBezTo>
                    <a:cubicBezTo>
                      <a:pt x="63875" y="12573"/>
                      <a:pt x="63304" y="13049"/>
                      <a:pt x="62732" y="13430"/>
                    </a:cubicBezTo>
                    <a:cubicBezTo>
                      <a:pt x="61208" y="14669"/>
                      <a:pt x="59875" y="16002"/>
                      <a:pt x="58732" y="17431"/>
                    </a:cubicBezTo>
                    <a:cubicBezTo>
                      <a:pt x="58256" y="18002"/>
                      <a:pt x="57779" y="18574"/>
                      <a:pt x="57398" y="19145"/>
                    </a:cubicBezTo>
                    <a:cubicBezTo>
                      <a:pt x="56160" y="21241"/>
                      <a:pt x="55207" y="23431"/>
                      <a:pt x="54922" y="25908"/>
                    </a:cubicBezTo>
                    <a:cubicBezTo>
                      <a:pt x="39587" y="244126"/>
                      <a:pt x="23299" y="463010"/>
                      <a:pt x="6059" y="682752"/>
                    </a:cubicBezTo>
                    <a:cubicBezTo>
                      <a:pt x="4535" y="695135"/>
                      <a:pt x="3011" y="707993"/>
                      <a:pt x="1868" y="720661"/>
                    </a:cubicBezTo>
                    <a:cubicBezTo>
                      <a:pt x="-1561" y="758571"/>
                      <a:pt x="-1561" y="794195"/>
                      <a:pt x="13202" y="806386"/>
                    </a:cubicBezTo>
                    <a:cubicBezTo>
                      <a:pt x="26537" y="808292"/>
                      <a:pt x="39777" y="810292"/>
                      <a:pt x="53017" y="812292"/>
                    </a:cubicBezTo>
                    <a:cubicBezTo>
                      <a:pt x="59303" y="813245"/>
                      <a:pt x="65399" y="814007"/>
                      <a:pt x="71590" y="814578"/>
                    </a:cubicBezTo>
                    <a:cubicBezTo>
                      <a:pt x="89974" y="816483"/>
                      <a:pt x="107881" y="817340"/>
                      <a:pt x="126645" y="820484"/>
                    </a:cubicBezTo>
                    <a:cubicBezTo>
                      <a:pt x="138742" y="822484"/>
                      <a:pt x="150457" y="826103"/>
                      <a:pt x="162459" y="828199"/>
                    </a:cubicBezTo>
                    <a:cubicBezTo>
                      <a:pt x="166174" y="828770"/>
                      <a:pt x="169889" y="829342"/>
                      <a:pt x="173603" y="829723"/>
                    </a:cubicBezTo>
                    <a:cubicBezTo>
                      <a:pt x="174746" y="829818"/>
                      <a:pt x="175794" y="829913"/>
                      <a:pt x="176937" y="830009"/>
                    </a:cubicBezTo>
                    <a:cubicBezTo>
                      <a:pt x="179509" y="830199"/>
                      <a:pt x="181986" y="830390"/>
                      <a:pt x="184462" y="830485"/>
                    </a:cubicBezTo>
                    <a:cubicBezTo>
                      <a:pt x="185033" y="830485"/>
                      <a:pt x="185795" y="830580"/>
                      <a:pt x="186367" y="830580"/>
                    </a:cubicBezTo>
                    <a:cubicBezTo>
                      <a:pt x="187700" y="830580"/>
                      <a:pt x="189034" y="830580"/>
                      <a:pt x="190367" y="830390"/>
                    </a:cubicBezTo>
                    <a:cubicBezTo>
                      <a:pt x="190939" y="830390"/>
                      <a:pt x="191511" y="830390"/>
                      <a:pt x="192082" y="830390"/>
                    </a:cubicBezTo>
                    <a:cubicBezTo>
                      <a:pt x="194749" y="830199"/>
                      <a:pt x="197225" y="829818"/>
                      <a:pt x="199607" y="829247"/>
                    </a:cubicBezTo>
                    <a:cubicBezTo>
                      <a:pt x="200178" y="829151"/>
                      <a:pt x="200750" y="828961"/>
                      <a:pt x="201226" y="828770"/>
                    </a:cubicBezTo>
                    <a:cubicBezTo>
                      <a:pt x="203131" y="828294"/>
                      <a:pt x="204940" y="827627"/>
                      <a:pt x="206655" y="826865"/>
                    </a:cubicBezTo>
                    <a:cubicBezTo>
                      <a:pt x="207227" y="826580"/>
                      <a:pt x="207798" y="826389"/>
                      <a:pt x="208274" y="826103"/>
                    </a:cubicBezTo>
                    <a:cubicBezTo>
                      <a:pt x="210275" y="825056"/>
                      <a:pt x="212180" y="823817"/>
                      <a:pt x="213799" y="822293"/>
                    </a:cubicBezTo>
                    <a:cubicBezTo>
                      <a:pt x="214085" y="822007"/>
                      <a:pt x="214275" y="821722"/>
                      <a:pt x="214561" y="821436"/>
                    </a:cubicBezTo>
                    <a:cubicBezTo>
                      <a:pt x="215894" y="820103"/>
                      <a:pt x="217037" y="818483"/>
                      <a:pt x="218085" y="816769"/>
                    </a:cubicBezTo>
                    <a:cubicBezTo>
                      <a:pt x="218371" y="816197"/>
                      <a:pt x="218752" y="815626"/>
                      <a:pt x="219038" y="815054"/>
                    </a:cubicBezTo>
                    <a:cubicBezTo>
                      <a:pt x="220086" y="812864"/>
                      <a:pt x="221038" y="810482"/>
                      <a:pt x="221609" y="807625"/>
                    </a:cubicBezTo>
                    <a:cubicBezTo>
                      <a:pt x="246851" y="679990"/>
                      <a:pt x="272568" y="552069"/>
                      <a:pt x="298571" y="423958"/>
                    </a:cubicBezTo>
                    <a:cubicBezTo>
                      <a:pt x="324575" y="295847"/>
                      <a:pt x="350959" y="167450"/>
                      <a:pt x="377629" y="38767"/>
                    </a:cubicBezTo>
                    <a:cubicBezTo>
                      <a:pt x="382011" y="11525"/>
                      <a:pt x="360960" y="3048"/>
                      <a:pt x="335719" y="1333"/>
                    </a:cubicBezTo>
                    <a:lnTo>
                      <a:pt x="335719" y="1333"/>
                    </a:lnTo>
                    <a:close/>
                  </a:path>
                </a:pathLst>
              </a:custGeom>
              <a:solidFill>
                <a:srgbClr val="FFAE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5618308-3EF0-BE64-9A07-03B9874D2768}"/>
                  </a:ext>
                </a:extLst>
              </p:cNvPr>
              <p:cNvSpPr/>
              <p:nvPr/>
            </p:nvSpPr>
            <p:spPr>
              <a:xfrm>
                <a:off x="9502604" y="878821"/>
                <a:ext cx="272510" cy="354425"/>
              </a:xfrm>
              <a:custGeom>
                <a:avLst/>
                <a:gdLst>
                  <a:gd name="connsiteX0" fmla="*/ 208121 w 272510"/>
                  <a:gd name="connsiteY0" fmla="*/ 238887 h 354425"/>
                  <a:gd name="connsiteX1" fmla="*/ 196120 w 272510"/>
                  <a:gd name="connsiteY1" fmla="*/ 316230 h 354425"/>
                  <a:gd name="connsiteX2" fmla="*/ 193548 w 272510"/>
                  <a:gd name="connsiteY2" fmla="*/ 316230 h 354425"/>
                  <a:gd name="connsiteX3" fmla="*/ 45910 w 272510"/>
                  <a:gd name="connsiteY3" fmla="*/ 289560 h 354425"/>
                  <a:gd name="connsiteX4" fmla="*/ 43243 w 272510"/>
                  <a:gd name="connsiteY4" fmla="*/ 288893 h 354425"/>
                  <a:gd name="connsiteX5" fmla="*/ 39053 w 272510"/>
                  <a:gd name="connsiteY5" fmla="*/ 281750 h 354425"/>
                  <a:gd name="connsiteX6" fmla="*/ 48863 w 272510"/>
                  <a:gd name="connsiteY6" fmla="*/ 169069 h 354425"/>
                  <a:gd name="connsiteX7" fmla="*/ 69913 w 272510"/>
                  <a:gd name="connsiteY7" fmla="*/ 42291 h 354425"/>
                  <a:gd name="connsiteX8" fmla="*/ 129254 w 272510"/>
                  <a:gd name="connsiteY8" fmla="*/ 52483 h 354425"/>
                  <a:gd name="connsiteX9" fmla="*/ 233172 w 272510"/>
                  <a:gd name="connsiteY9" fmla="*/ 76867 h 354425"/>
                  <a:gd name="connsiteX10" fmla="*/ 208121 w 272510"/>
                  <a:gd name="connsiteY10" fmla="*/ 238887 h 354425"/>
                  <a:gd name="connsiteX11" fmla="*/ 208121 w 272510"/>
                  <a:gd name="connsiteY11" fmla="*/ 238887 h 354425"/>
                  <a:gd name="connsiteX12" fmla="*/ 271843 w 272510"/>
                  <a:gd name="connsiteY12" fmla="*/ 60865 h 354425"/>
                  <a:gd name="connsiteX13" fmla="*/ 136112 w 272510"/>
                  <a:gd name="connsiteY13" fmla="*/ 15050 h 354425"/>
                  <a:gd name="connsiteX14" fmla="*/ 47244 w 272510"/>
                  <a:gd name="connsiteY14" fmla="*/ 0 h 354425"/>
                  <a:gd name="connsiteX15" fmla="*/ 46958 w 272510"/>
                  <a:gd name="connsiteY15" fmla="*/ 0 h 354425"/>
                  <a:gd name="connsiteX16" fmla="*/ 46101 w 272510"/>
                  <a:gd name="connsiteY16" fmla="*/ 476 h 354425"/>
                  <a:gd name="connsiteX17" fmla="*/ 45148 w 272510"/>
                  <a:gd name="connsiteY17" fmla="*/ 952 h 354425"/>
                  <a:gd name="connsiteX18" fmla="*/ 44101 w 272510"/>
                  <a:gd name="connsiteY18" fmla="*/ 2286 h 354425"/>
                  <a:gd name="connsiteX19" fmla="*/ 43148 w 272510"/>
                  <a:gd name="connsiteY19" fmla="*/ 3619 h 354425"/>
                  <a:gd name="connsiteX20" fmla="*/ 42005 w 272510"/>
                  <a:gd name="connsiteY20" fmla="*/ 5905 h 354425"/>
                  <a:gd name="connsiteX21" fmla="*/ 40957 w 272510"/>
                  <a:gd name="connsiteY21" fmla="*/ 8001 h 354425"/>
                  <a:gd name="connsiteX22" fmla="*/ 39814 w 272510"/>
                  <a:gd name="connsiteY22" fmla="*/ 11049 h 354425"/>
                  <a:gd name="connsiteX23" fmla="*/ 38671 w 272510"/>
                  <a:gd name="connsiteY23" fmla="*/ 14002 h 354425"/>
                  <a:gd name="connsiteX24" fmla="*/ 37433 w 272510"/>
                  <a:gd name="connsiteY24" fmla="*/ 17812 h 354425"/>
                  <a:gd name="connsiteX25" fmla="*/ 36290 w 272510"/>
                  <a:gd name="connsiteY25" fmla="*/ 21526 h 354425"/>
                  <a:gd name="connsiteX26" fmla="*/ 34957 w 272510"/>
                  <a:gd name="connsiteY26" fmla="*/ 26289 h 354425"/>
                  <a:gd name="connsiteX27" fmla="*/ 33814 w 272510"/>
                  <a:gd name="connsiteY27" fmla="*/ 30385 h 354425"/>
                  <a:gd name="connsiteX28" fmla="*/ 32480 w 272510"/>
                  <a:gd name="connsiteY28" fmla="*/ 35814 h 354425"/>
                  <a:gd name="connsiteX29" fmla="*/ 31337 w 272510"/>
                  <a:gd name="connsiteY29" fmla="*/ 40481 h 354425"/>
                  <a:gd name="connsiteX30" fmla="*/ 30004 w 272510"/>
                  <a:gd name="connsiteY30" fmla="*/ 46672 h 354425"/>
                  <a:gd name="connsiteX31" fmla="*/ 28956 w 272510"/>
                  <a:gd name="connsiteY31" fmla="*/ 51625 h 354425"/>
                  <a:gd name="connsiteX32" fmla="*/ 27622 w 272510"/>
                  <a:gd name="connsiteY32" fmla="*/ 58198 h 354425"/>
                  <a:gd name="connsiteX33" fmla="*/ 26479 w 272510"/>
                  <a:gd name="connsiteY33" fmla="*/ 63817 h 354425"/>
                  <a:gd name="connsiteX34" fmla="*/ 25241 w 272510"/>
                  <a:gd name="connsiteY34" fmla="*/ 70294 h 354425"/>
                  <a:gd name="connsiteX35" fmla="*/ 24003 w 272510"/>
                  <a:gd name="connsiteY35" fmla="*/ 76867 h 354425"/>
                  <a:gd name="connsiteX36" fmla="*/ 22860 w 272510"/>
                  <a:gd name="connsiteY36" fmla="*/ 83629 h 354425"/>
                  <a:gd name="connsiteX37" fmla="*/ 21622 w 272510"/>
                  <a:gd name="connsiteY37" fmla="*/ 90583 h 354425"/>
                  <a:gd name="connsiteX38" fmla="*/ 20479 w 272510"/>
                  <a:gd name="connsiteY38" fmla="*/ 97536 h 354425"/>
                  <a:gd name="connsiteX39" fmla="*/ 19336 w 272510"/>
                  <a:gd name="connsiteY39" fmla="*/ 104870 h 354425"/>
                  <a:gd name="connsiteX40" fmla="*/ 18193 w 272510"/>
                  <a:gd name="connsiteY40" fmla="*/ 112109 h 354425"/>
                  <a:gd name="connsiteX41" fmla="*/ 17050 w 272510"/>
                  <a:gd name="connsiteY41" fmla="*/ 119539 h 354425"/>
                  <a:gd name="connsiteX42" fmla="*/ 15812 w 272510"/>
                  <a:gd name="connsiteY42" fmla="*/ 128111 h 354425"/>
                  <a:gd name="connsiteX43" fmla="*/ 14859 w 272510"/>
                  <a:gd name="connsiteY43" fmla="*/ 134588 h 354425"/>
                  <a:gd name="connsiteX44" fmla="*/ 13049 w 272510"/>
                  <a:gd name="connsiteY44" fmla="*/ 148685 h 354425"/>
                  <a:gd name="connsiteX45" fmla="*/ 12859 w 272510"/>
                  <a:gd name="connsiteY45" fmla="*/ 149828 h 354425"/>
                  <a:gd name="connsiteX46" fmla="*/ 10954 w 272510"/>
                  <a:gd name="connsiteY46" fmla="*/ 165259 h 354425"/>
                  <a:gd name="connsiteX47" fmla="*/ 0 w 272510"/>
                  <a:gd name="connsiteY47" fmla="*/ 291084 h 354425"/>
                  <a:gd name="connsiteX48" fmla="*/ 0 w 272510"/>
                  <a:gd name="connsiteY48" fmla="*/ 291084 h 354425"/>
                  <a:gd name="connsiteX49" fmla="*/ 7048 w 272510"/>
                  <a:gd name="connsiteY49" fmla="*/ 302514 h 354425"/>
                  <a:gd name="connsiteX50" fmla="*/ 9334 w 272510"/>
                  <a:gd name="connsiteY50" fmla="*/ 306514 h 354425"/>
                  <a:gd name="connsiteX51" fmla="*/ 7715 w 272510"/>
                  <a:gd name="connsiteY51" fmla="*/ 319754 h 354425"/>
                  <a:gd name="connsiteX52" fmla="*/ 13906 w 272510"/>
                  <a:gd name="connsiteY52" fmla="*/ 320992 h 354425"/>
                  <a:gd name="connsiteX53" fmla="*/ 16383 w 272510"/>
                  <a:gd name="connsiteY53" fmla="*/ 321564 h 354425"/>
                  <a:gd name="connsiteX54" fmla="*/ 23241 w 272510"/>
                  <a:gd name="connsiteY54" fmla="*/ 323183 h 354425"/>
                  <a:gd name="connsiteX55" fmla="*/ 26289 w 272510"/>
                  <a:gd name="connsiteY55" fmla="*/ 323945 h 354425"/>
                  <a:gd name="connsiteX56" fmla="*/ 38005 w 272510"/>
                  <a:gd name="connsiteY56" fmla="*/ 326803 h 354425"/>
                  <a:gd name="connsiteX57" fmla="*/ 50197 w 272510"/>
                  <a:gd name="connsiteY57" fmla="*/ 329755 h 354425"/>
                  <a:gd name="connsiteX58" fmla="*/ 54388 w 272510"/>
                  <a:gd name="connsiteY58" fmla="*/ 330803 h 354425"/>
                  <a:gd name="connsiteX59" fmla="*/ 66008 w 272510"/>
                  <a:gd name="connsiteY59" fmla="*/ 333565 h 354425"/>
                  <a:gd name="connsiteX60" fmla="*/ 70390 w 272510"/>
                  <a:gd name="connsiteY60" fmla="*/ 334613 h 354425"/>
                  <a:gd name="connsiteX61" fmla="*/ 86773 w 272510"/>
                  <a:gd name="connsiteY61" fmla="*/ 338423 h 354425"/>
                  <a:gd name="connsiteX62" fmla="*/ 89059 w 272510"/>
                  <a:gd name="connsiteY62" fmla="*/ 338900 h 354425"/>
                  <a:gd name="connsiteX63" fmla="*/ 103632 w 272510"/>
                  <a:gd name="connsiteY63" fmla="*/ 342043 h 354425"/>
                  <a:gd name="connsiteX64" fmla="*/ 108680 w 272510"/>
                  <a:gd name="connsiteY64" fmla="*/ 343090 h 354425"/>
                  <a:gd name="connsiteX65" fmla="*/ 122015 w 272510"/>
                  <a:gd name="connsiteY65" fmla="*/ 345758 h 354425"/>
                  <a:gd name="connsiteX66" fmla="*/ 126397 w 272510"/>
                  <a:gd name="connsiteY66" fmla="*/ 346615 h 354425"/>
                  <a:gd name="connsiteX67" fmla="*/ 143446 w 272510"/>
                  <a:gd name="connsiteY67" fmla="*/ 349567 h 354425"/>
                  <a:gd name="connsiteX68" fmla="*/ 146399 w 272510"/>
                  <a:gd name="connsiteY68" fmla="*/ 350044 h 354425"/>
                  <a:gd name="connsiteX69" fmla="*/ 159925 w 272510"/>
                  <a:gd name="connsiteY69" fmla="*/ 351949 h 354425"/>
                  <a:gd name="connsiteX70" fmla="*/ 164782 w 272510"/>
                  <a:gd name="connsiteY70" fmla="*/ 352520 h 354425"/>
                  <a:gd name="connsiteX71" fmla="*/ 176879 w 272510"/>
                  <a:gd name="connsiteY71" fmla="*/ 353663 h 354425"/>
                  <a:gd name="connsiteX72" fmla="*/ 180404 w 272510"/>
                  <a:gd name="connsiteY72" fmla="*/ 353949 h 354425"/>
                  <a:gd name="connsiteX73" fmla="*/ 193262 w 272510"/>
                  <a:gd name="connsiteY73" fmla="*/ 354425 h 354425"/>
                  <a:gd name="connsiteX74" fmla="*/ 194405 w 272510"/>
                  <a:gd name="connsiteY74" fmla="*/ 354425 h 354425"/>
                  <a:gd name="connsiteX75" fmla="*/ 195929 w 272510"/>
                  <a:gd name="connsiteY75" fmla="*/ 354425 h 354425"/>
                  <a:gd name="connsiteX76" fmla="*/ 208026 w 272510"/>
                  <a:gd name="connsiteY76" fmla="*/ 353568 h 354425"/>
                  <a:gd name="connsiteX77" fmla="*/ 209074 w 272510"/>
                  <a:gd name="connsiteY77" fmla="*/ 353377 h 354425"/>
                  <a:gd name="connsiteX78" fmla="*/ 218884 w 272510"/>
                  <a:gd name="connsiteY78" fmla="*/ 351092 h 354425"/>
                  <a:gd name="connsiteX79" fmla="*/ 219456 w 272510"/>
                  <a:gd name="connsiteY79" fmla="*/ 350901 h 354425"/>
                  <a:gd name="connsiteX80" fmla="*/ 226600 w 272510"/>
                  <a:gd name="connsiteY80" fmla="*/ 346900 h 354425"/>
                  <a:gd name="connsiteX81" fmla="*/ 226790 w 272510"/>
                  <a:gd name="connsiteY81" fmla="*/ 346710 h 354425"/>
                  <a:gd name="connsiteX82" fmla="*/ 230600 w 272510"/>
                  <a:gd name="connsiteY82" fmla="*/ 340709 h 354425"/>
                  <a:gd name="connsiteX83" fmla="*/ 272129 w 272510"/>
                  <a:gd name="connsiteY83" fmla="*/ 72580 h 354425"/>
                  <a:gd name="connsiteX84" fmla="*/ 272510 w 272510"/>
                  <a:gd name="connsiteY84" fmla="*/ 68580 h 354425"/>
                  <a:gd name="connsiteX85" fmla="*/ 272415 w 272510"/>
                  <a:gd name="connsiteY85" fmla="*/ 64770 h 354425"/>
                  <a:gd name="connsiteX86" fmla="*/ 271653 w 272510"/>
                  <a:gd name="connsiteY86" fmla="*/ 61150 h 354425"/>
                  <a:gd name="connsiteX87" fmla="*/ 271653 w 272510"/>
                  <a:gd name="connsiteY87" fmla="*/ 61150 h 35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272510" h="354425">
                    <a:moveTo>
                      <a:pt x="208121" y="238887"/>
                    </a:moveTo>
                    <a:lnTo>
                      <a:pt x="196120" y="316230"/>
                    </a:lnTo>
                    <a:cubicBezTo>
                      <a:pt x="195263" y="316230"/>
                      <a:pt x="194405" y="316230"/>
                      <a:pt x="193548" y="316230"/>
                    </a:cubicBezTo>
                    <a:cubicBezTo>
                      <a:pt x="154305" y="316230"/>
                      <a:pt x="83820" y="298894"/>
                      <a:pt x="45910" y="289560"/>
                    </a:cubicBezTo>
                    <a:cubicBezTo>
                      <a:pt x="44958" y="289274"/>
                      <a:pt x="44101" y="289084"/>
                      <a:pt x="43243" y="288893"/>
                    </a:cubicBezTo>
                    <a:cubicBezTo>
                      <a:pt x="41910" y="286226"/>
                      <a:pt x="40481" y="283845"/>
                      <a:pt x="39053" y="281750"/>
                    </a:cubicBezTo>
                    <a:cubicBezTo>
                      <a:pt x="42386" y="244126"/>
                      <a:pt x="45625" y="206597"/>
                      <a:pt x="48863" y="169069"/>
                    </a:cubicBezTo>
                    <a:cubicBezTo>
                      <a:pt x="55531" y="112681"/>
                      <a:pt x="63817" y="67437"/>
                      <a:pt x="69913" y="42291"/>
                    </a:cubicBezTo>
                    <a:cubicBezTo>
                      <a:pt x="89725" y="45529"/>
                      <a:pt x="109633" y="49054"/>
                      <a:pt x="129254" y="52483"/>
                    </a:cubicBezTo>
                    <a:cubicBezTo>
                      <a:pt x="193167" y="64103"/>
                      <a:pt x="221075" y="72009"/>
                      <a:pt x="233172" y="76867"/>
                    </a:cubicBezTo>
                    <a:lnTo>
                      <a:pt x="208121" y="238887"/>
                    </a:lnTo>
                    <a:lnTo>
                      <a:pt x="208121" y="238887"/>
                    </a:lnTo>
                    <a:close/>
                    <a:moveTo>
                      <a:pt x="271843" y="60865"/>
                    </a:moveTo>
                    <a:cubicBezTo>
                      <a:pt x="266605" y="45339"/>
                      <a:pt x="238315" y="33528"/>
                      <a:pt x="136112" y="15050"/>
                    </a:cubicBezTo>
                    <a:cubicBezTo>
                      <a:pt x="106585" y="9811"/>
                      <a:pt x="76962" y="4763"/>
                      <a:pt x="47244" y="0"/>
                    </a:cubicBezTo>
                    <a:cubicBezTo>
                      <a:pt x="47244" y="0"/>
                      <a:pt x="47054" y="0"/>
                      <a:pt x="46958" y="0"/>
                    </a:cubicBezTo>
                    <a:cubicBezTo>
                      <a:pt x="46672" y="0"/>
                      <a:pt x="46387" y="286"/>
                      <a:pt x="46101" y="476"/>
                    </a:cubicBezTo>
                    <a:cubicBezTo>
                      <a:pt x="45815" y="571"/>
                      <a:pt x="45434" y="667"/>
                      <a:pt x="45148" y="952"/>
                    </a:cubicBezTo>
                    <a:cubicBezTo>
                      <a:pt x="44767" y="1238"/>
                      <a:pt x="44387" y="1810"/>
                      <a:pt x="44101" y="2286"/>
                    </a:cubicBezTo>
                    <a:cubicBezTo>
                      <a:pt x="43815" y="2667"/>
                      <a:pt x="43434" y="3048"/>
                      <a:pt x="43148" y="3619"/>
                    </a:cubicBezTo>
                    <a:cubicBezTo>
                      <a:pt x="42767" y="4286"/>
                      <a:pt x="42386" y="5143"/>
                      <a:pt x="42005" y="5905"/>
                    </a:cubicBezTo>
                    <a:cubicBezTo>
                      <a:pt x="41624" y="6572"/>
                      <a:pt x="41338" y="7239"/>
                      <a:pt x="40957" y="8001"/>
                    </a:cubicBezTo>
                    <a:cubicBezTo>
                      <a:pt x="40576" y="8858"/>
                      <a:pt x="40196" y="10001"/>
                      <a:pt x="39814" y="11049"/>
                    </a:cubicBezTo>
                    <a:cubicBezTo>
                      <a:pt x="39433" y="12001"/>
                      <a:pt x="39053" y="12954"/>
                      <a:pt x="38671" y="14002"/>
                    </a:cubicBezTo>
                    <a:cubicBezTo>
                      <a:pt x="38290" y="15145"/>
                      <a:pt x="37814" y="16573"/>
                      <a:pt x="37433" y="17812"/>
                    </a:cubicBezTo>
                    <a:cubicBezTo>
                      <a:pt x="37052" y="19050"/>
                      <a:pt x="36671" y="20193"/>
                      <a:pt x="36290" y="21526"/>
                    </a:cubicBezTo>
                    <a:cubicBezTo>
                      <a:pt x="35814" y="22955"/>
                      <a:pt x="35433" y="24670"/>
                      <a:pt x="34957" y="26289"/>
                    </a:cubicBezTo>
                    <a:cubicBezTo>
                      <a:pt x="34576" y="27622"/>
                      <a:pt x="34195" y="28956"/>
                      <a:pt x="33814" y="30385"/>
                    </a:cubicBezTo>
                    <a:cubicBezTo>
                      <a:pt x="33433" y="32099"/>
                      <a:pt x="32956" y="34004"/>
                      <a:pt x="32480" y="35814"/>
                    </a:cubicBezTo>
                    <a:cubicBezTo>
                      <a:pt x="32099" y="37338"/>
                      <a:pt x="31718" y="38862"/>
                      <a:pt x="31337" y="40481"/>
                    </a:cubicBezTo>
                    <a:cubicBezTo>
                      <a:pt x="30861" y="42481"/>
                      <a:pt x="30385" y="44577"/>
                      <a:pt x="30004" y="46672"/>
                    </a:cubicBezTo>
                    <a:cubicBezTo>
                      <a:pt x="29623" y="48292"/>
                      <a:pt x="29242" y="49911"/>
                      <a:pt x="28956" y="51625"/>
                    </a:cubicBezTo>
                    <a:cubicBezTo>
                      <a:pt x="28480" y="53721"/>
                      <a:pt x="28099" y="56007"/>
                      <a:pt x="27622" y="58198"/>
                    </a:cubicBezTo>
                    <a:cubicBezTo>
                      <a:pt x="27241" y="60103"/>
                      <a:pt x="26860" y="61913"/>
                      <a:pt x="26479" y="63817"/>
                    </a:cubicBezTo>
                    <a:cubicBezTo>
                      <a:pt x="26098" y="65913"/>
                      <a:pt x="25717" y="68104"/>
                      <a:pt x="25241" y="70294"/>
                    </a:cubicBezTo>
                    <a:cubicBezTo>
                      <a:pt x="24860" y="72485"/>
                      <a:pt x="24384" y="74581"/>
                      <a:pt x="24003" y="76867"/>
                    </a:cubicBezTo>
                    <a:cubicBezTo>
                      <a:pt x="23622" y="79058"/>
                      <a:pt x="23241" y="81343"/>
                      <a:pt x="22860" y="83629"/>
                    </a:cubicBezTo>
                    <a:cubicBezTo>
                      <a:pt x="22479" y="85915"/>
                      <a:pt x="22098" y="88201"/>
                      <a:pt x="21622" y="90583"/>
                    </a:cubicBezTo>
                    <a:cubicBezTo>
                      <a:pt x="21241" y="92869"/>
                      <a:pt x="20860" y="95250"/>
                      <a:pt x="20479" y="97536"/>
                    </a:cubicBezTo>
                    <a:cubicBezTo>
                      <a:pt x="20098" y="100013"/>
                      <a:pt x="19717" y="102394"/>
                      <a:pt x="19336" y="104870"/>
                    </a:cubicBezTo>
                    <a:cubicBezTo>
                      <a:pt x="18955" y="107251"/>
                      <a:pt x="18574" y="109728"/>
                      <a:pt x="18193" y="112109"/>
                    </a:cubicBezTo>
                    <a:cubicBezTo>
                      <a:pt x="17812" y="114586"/>
                      <a:pt x="17431" y="117062"/>
                      <a:pt x="17050" y="119539"/>
                    </a:cubicBezTo>
                    <a:cubicBezTo>
                      <a:pt x="16669" y="122396"/>
                      <a:pt x="16288" y="125254"/>
                      <a:pt x="15812" y="128111"/>
                    </a:cubicBezTo>
                    <a:cubicBezTo>
                      <a:pt x="15526" y="130302"/>
                      <a:pt x="15240" y="132397"/>
                      <a:pt x="14859" y="134588"/>
                    </a:cubicBezTo>
                    <a:cubicBezTo>
                      <a:pt x="14192" y="139255"/>
                      <a:pt x="13621" y="143923"/>
                      <a:pt x="13049" y="148685"/>
                    </a:cubicBezTo>
                    <a:cubicBezTo>
                      <a:pt x="13049" y="149066"/>
                      <a:pt x="12954" y="149447"/>
                      <a:pt x="12859" y="149828"/>
                    </a:cubicBezTo>
                    <a:cubicBezTo>
                      <a:pt x="12192" y="154972"/>
                      <a:pt x="11525" y="160115"/>
                      <a:pt x="10954" y="165259"/>
                    </a:cubicBezTo>
                    <a:cubicBezTo>
                      <a:pt x="7334" y="207169"/>
                      <a:pt x="3620" y="249079"/>
                      <a:pt x="0" y="291084"/>
                    </a:cubicBezTo>
                    <a:lnTo>
                      <a:pt x="0" y="291084"/>
                    </a:lnTo>
                    <a:cubicBezTo>
                      <a:pt x="190" y="294894"/>
                      <a:pt x="4286" y="298609"/>
                      <a:pt x="7048" y="302514"/>
                    </a:cubicBezTo>
                    <a:cubicBezTo>
                      <a:pt x="8001" y="303847"/>
                      <a:pt x="8858" y="305181"/>
                      <a:pt x="9334" y="306514"/>
                    </a:cubicBezTo>
                    <a:cubicBezTo>
                      <a:pt x="8858" y="310896"/>
                      <a:pt x="8287" y="315277"/>
                      <a:pt x="7715" y="319754"/>
                    </a:cubicBezTo>
                    <a:cubicBezTo>
                      <a:pt x="9239" y="320040"/>
                      <a:pt x="11430" y="320516"/>
                      <a:pt x="13906" y="320992"/>
                    </a:cubicBezTo>
                    <a:cubicBezTo>
                      <a:pt x="14668" y="321183"/>
                      <a:pt x="15526" y="321373"/>
                      <a:pt x="16383" y="321564"/>
                    </a:cubicBezTo>
                    <a:cubicBezTo>
                      <a:pt x="18479" y="322040"/>
                      <a:pt x="20669" y="322612"/>
                      <a:pt x="23241" y="323183"/>
                    </a:cubicBezTo>
                    <a:cubicBezTo>
                      <a:pt x="24289" y="323469"/>
                      <a:pt x="25146" y="323659"/>
                      <a:pt x="26289" y="323945"/>
                    </a:cubicBezTo>
                    <a:cubicBezTo>
                      <a:pt x="29908" y="324802"/>
                      <a:pt x="33814" y="325755"/>
                      <a:pt x="38005" y="326803"/>
                    </a:cubicBezTo>
                    <a:cubicBezTo>
                      <a:pt x="41815" y="327755"/>
                      <a:pt x="45910" y="328708"/>
                      <a:pt x="50197" y="329755"/>
                    </a:cubicBezTo>
                    <a:cubicBezTo>
                      <a:pt x="51530" y="330041"/>
                      <a:pt x="52959" y="330422"/>
                      <a:pt x="54388" y="330803"/>
                    </a:cubicBezTo>
                    <a:cubicBezTo>
                      <a:pt x="58103" y="331756"/>
                      <a:pt x="62008" y="332613"/>
                      <a:pt x="66008" y="333565"/>
                    </a:cubicBezTo>
                    <a:cubicBezTo>
                      <a:pt x="67437" y="333946"/>
                      <a:pt x="68866" y="334232"/>
                      <a:pt x="70390" y="334613"/>
                    </a:cubicBezTo>
                    <a:cubicBezTo>
                      <a:pt x="75724" y="335851"/>
                      <a:pt x="81153" y="337090"/>
                      <a:pt x="86773" y="338423"/>
                    </a:cubicBezTo>
                    <a:cubicBezTo>
                      <a:pt x="87535" y="338614"/>
                      <a:pt x="88297" y="338709"/>
                      <a:pt x="89059" y="338900"/>
                    </a:cubicBezTo>
                    <a:cubicBezTo>
                      <a:pt x="93916" y="339947"/>
                      <a:pt x="98774" y="340995"/>
                      <a:pt x="103632" y="342043"/>
                    </a:cubicBezTo>
                    <a:cubicBezTo>
                      <a:pt x="105346" y="342424"/>
                      <a:pt x="106966" y="342709"/>
                      <a:pt x="108680" y="343090"/>
                    </a:cubicBezTo>
                    <a:cubicBezTo>
                      <a:pt x="113062" y="344043"/>
                      <a:pt x="117538" y="344900"/>
                      <a:pt x="122015" y="345758"/>
                    </a:cubicBezTo>
                    <a:cubicBezTo>
                      <a:pt x="123444" y="346043"/>
                      <a:pt x="124968" y="346329"/>
                      <a:pt x="126397" y="346615"/>
                    </a:cubicBezTo>
                    <a:cubicBezTo>
                      <a:pt x="132112" y="347663"/>
                      <a:pt x="137827" y="348710"/>
                      <a:pt x="143446" y="349567"/>
                    </a:cubicBezTo>
                    <a:cubicBezTo>
                      <a:pt x="144494" y="349758"/>
                      <a:pt x="145447" y="349853"/>
                      <a:pt x="146399" y="350044"/>
                    </a:cubicBezTo>
                    <a:cubicBezTo>
                      <a:pt x="150971" y="350710"/>
                      <a:pt x="155543" y="351377"/>
                      <a:pt x="159925" y="351949"/>
                    </a:cubicBezTo>
                    <a:cubicBezTo>
                      <a:pt x="161544" y="352139"/>
                      <a:pt x="163163" y="352330"/>
                      <a:pt x="164782" y="352520"/>
                    </a:cubicBezTo>
                    <a:cubicBezTo>
                      <a:pt x="168973" y="352996"/>
                      <a:pt x="172974" y="353377"/>
                      <a:pt x="176879" y="353663"/>
                    </a:cubicBezTo>
                    <a:cubicBezTo>
                      <a:pt x="178022" y="353759"/>
                      <a:pt x="179260" y="353854"/>
                      <a:pt x="180404" y="353949"/>
                    </a:cubicBezTo>
                    <a:cubicBezTo>
                      <a:pt x="184880" y="354235"/>
                      <a:pt x="189166" y="354425"/>
                      <a:pt x="193262" y="354425"/>
                    </a:cubicBezTo>
                    <a:cubicBezTo>
                      <a:pt x="193643" y="354425"/>
                      <a:pt x="194024" y="354425"/>
                      <a:pt x="194405" y="354425"/>
                    </a:cubicBezTo>
                    <a:cubicBezTo>
                      <a:pt x="194881" y="354425"/>
                      <a:pt x="195358" y="354425"/>
                      <a:pt x="195929" y="354425"/>
                    </a:cubicBezTo>
                    <a:cubicBezTo>
                      <a:pt x="200215" y="354425"/>
                      <a:pt x="204311" y="354139"/>
                      <a:pt x="208026" y="353568"/>
                    </a:cubicBezTo>
                    <a:cubicBezTo>
                      <a:pt x="208407" y="353568"/>
                      <a:pt x="208693" y="353473"/>
                      <a:pt x="209074" y="353377"/>
                    </a:cubicBezTo>
                    <a:cubicBezTo>
                      <a:pt x="212788" y="352901"/>
                      <a:pt x="216122" y="352139"/>
                      <a:pt x="218884" y="351092"/>
                    </a:cubicBezTo>
                    <a:cubicBezTo>
                      <a:pt x="219075" y="351092"/>
                      <a:pt x="219265" y="350901"/>
                      <a:pt x="219456" y="350901"/>
                    </a:cubicBezTo>
                    <a:cubicBezTo>
                      <a:pt x="222313" y="349853"/>
                      <a:pt x="224695" y="348520"/>
                      <a:pt x="226600" y="346900"/>
                    </a:cubicBezTo>
                    <a:cubicBezTo>
                      <a:pt x="226600" y="346900"/>
                      <a:pt x="226695" y="346710"/>
                      <a:pt x="226790" y="346710"/>
                    </a:cubicBezTo>
                    <a:cubicBezTo>
                      <a:pt x="228695" y="344996"/>
                      <a:pt x="230029" y="342995"/>
                      <a:pt x="230600" y="340709"/>
                    </a:cubicBezTo>
                    <a:cubicBezTo>
                      <a:pt x="244412" y="251365"/>
                      <a:pt x="258318" y="161925"/>
                      <a:pt x="272129" y="72580"/>
                    </a:cubicBezTo>
                    <a:cubicBezTo>
                      <a:pt x="272320" y="71247"/>
                      <a:pt x="272510" y="69913"/>
                      <a:pt x="272510" y="68580"/>
                    </a:cubicBezTo>
                    <a:cubicBezTo>
                      <a:pt x="272510" y="67246"/>
                      <a:pt x="272510" y="66008"/>
                      <a:pt x="272415" y="64770"/>
                    </a:cubicBezTo>
                    <a:cubicBezTo>
                      <a:pt x="272224" y="63532"/>
                      <a:pt x="272034" y="62293"/>
                      <a:pt x="271653" y="61150"/>
                    </a:cubicBezTo>
                    <a:lnTo>
                      <a:pt x="271653" y="61150"/>
                    </a:lnTo>
                    <a:close/>
                  </a:path>
                </a:pathLst>
              </a:custGeom>
              <a:solidFill>
                <a:srgbClr val="FFAE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95" name="Graphic 94">
            <a:extLst>
              <a:ext uri="{FF2B5EF4-FFF2-40B4-BE49-F238E27FC236}">
                <a16:creationId xmlns:a16="http://schemas.microsoft.com/office/drawing/2014/main" id="{DAA3AE30-7DCB-ACDF-8750-436E3B47B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112815" y="3829754"/>
            <a:ext cx="4553324" cy="273758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DA3CAB46-AD83-1E5D-436F-DF2AB9BD24F2}"/>
              </a:ext>
            </a:extLst>
          </p:cNvPr>
          <p:cNvSpPr txBox="1"/>
          <p:nvPr/>
        </p:nvSpPr>
        <p:spPr>
          <a:xfrm>
            <a:off x="9061907" y="4651361"/>
            <a:ext cx="2932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sz="24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2400" b="1" dirty="0">
                <a:ln w="38100">
                  <a:noFill/>
                </a:ln>
                <a:latin typeface="Comic Neue" panose="02000000000000000000" pitchFamily="2" charset="0"/>
              </a:rPr>
              <a:t> elit!</a:t>
            </a:r>
          </a:p>
        </p:txBody>
      </p:sp>
      <p:pic>
        <p:nvPicPr>
          <p:cNvPr id="99" name="Graphic 98">
            <a:extLst>
              <a:ext uri="{FF2B5EF4-FFF2-40B4-BE49-F238E27FC236}">
                <a16:creationId xmlns:a16="http://schemas.microsoft.com/office/drawing/2014/main" id="{FDC1272C-0211-CF58-0D16-FF1527CF1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1877380" y="3063921"/>
            <a:ext cx="7693025" cy="7075683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F44E52-397E-6F8F-86DD-C33CE33BFBC4}"/>
              </a:ext>
            </a:extLst>
          </p:cNvPr>
          <p:cNvSpPr/>
          <p:nvPr/>
        </p:nvSpPr>
        <p:spPr>
          <a:xfrm rot="20925201" flipH="1">
            <a:off x="588412" y="202824"/>
            <a:ext cx="3480541" cy="4087653"/>
          </a:xfrm>
          <a:custGeom>
            <a:avLst/>
            <a:gdLst>
              <a:gd name="connsiteX0" fmla="*/ 249865 w 3480541"/>
              <a:gd name="connsiteY0" fmla="*/ 332203 h 4087653"/>
              <a:gd name="connsiteX1" fmla="*/ 75265 w 3480541"/>
              <a:gd name="connsiteY1" fmla="*/ 546241 h 4087653"/>
              <a:gd name="connsiteX2" fmla="*/ 75265 w 3480541"/>
              <a:gd name="connsiteY2" fmla="*/ 1511411 h 4087653"/>
              <a:gd name="connsiteX3" fmla="*/ 293761 w 3480541"/>
              <a:gd name="connsiteY3" fmla="*/ 1729907 h 4087653"/>
              <a:gd name="connsiteX4" fmla="*/ 607090 w 3480541"/>
              <a:gd name="connsiteY4" fmla="*/ 1753007 h 4087653"/>
              <a:gd name="connsiteX5" fmla="*/ 649836 w 3480541"/>
              <a:gd name="connsiteY5" fmla="*/ 1867252 h 4087653"/>
              <a:gd name="connsiteX6" fmla="*/ 696440 w 3480541"/>
              <a:gd name="connsiteY6" fmla="*/ 1950166 h 4087653"/>
              <a:gd name="connsiteX7" fmla="*/ 212811 w 3480541"/>
              <a:gd name="connsiteY7" fmla="*/ 1909475 h 4087653"/>
              <a:gd name="connsiteX8" fmla="*/ 74 w 3480541"/>
              <a:gd name="connsiteY8" fmla="*/ 2133582 h 4087653"/>
              <a:gd name="connsiteX9" fmla="*/ 39403 w 3480541"/>
              <a:gd name="connsiteY9" fmla="*/ 3644481 h 4087653"/>
              <a:gd name="connsiteX10" fmla="*/ 263511 w 3480541"/>
              <a:gd name="connsiteY10" fmla="*/ 3857218 h 4087653"/>
              <a:gd name="connsiteX11" fmla="*/ 2542326 w 3480541"/>
              <a:gd name="connsiteY11" fmla="*/ 3629716 h 4087653"/>
              <a:gd name="connsiteX12" fmla="*/ 2544343 w 3480541"/>
              <a:gd name="connsiteY12" fmla="*/ 4087653 h 4087653"/>
              <a:gd name="connsiteX13" fmla="*/ 2912482 w 3480541"/>
              <a:gd name="connsiteY13" fmla="*/ 3592802 h 4087653"/>
              <a:gd name="connsiteX14" fmla="*/ 3225104 w 3480541"/>
              <a:gd name="connsiteY14" fmla="*/ 3561557 h 4087653"/>
              <a:gd name="connsiteX15" fmla="*/ 3437841 w 3480541"/>
              <a:gd name="connsiteY15" fmla="*/ 3337449 h 4087653"/>
              <a:gd name="connsiteX16" fmla="*/ 3412726 w 3480541"/>
              <a:gd name="connsiteY16" fmla="*/ 2372606 h 4087653"/>
              <a:gd name="connsiteX17" fmla="*/ 3188618 w 3480541"/>
              <a:gd name="connsiteY17" fmla="*/ 2159869 h 4087653"/>
              <a:gd name="connsiteX18" fmla="*/ 3188791 w 3480541"/>
              <a:gd name="connsiteY18" fmla="*/ 2159864 h 4087653"/>
              <a:gd name="connsiteX19" fmla="*/ 937447 w 3480541"/>
              <a:gd name="connsiteY19" fmla="*/ 1970443 h 4087653"/>
              <a:gd name="connsiteX20" fmla="*/ 948365 w 3480541"/>
              <a:gd name="connsiteY20" fmla="*/ 1871425 h 4087653"/>
              <a:gd name="connsiteX21" fmla="*/ 978082 w 3480541"/>
              <a:gd name="connsiteY21" fmla="*/ 1780276 h 4087653"/>
              <a:gd name="connsiteX22" fmla="*/ 3262045 w 3480541"/>
              <a:gd name="connsiteY22" fmla="*/ 1948403 h 4087653"/>
              <a:gd name="connsiteX23" fmla="*/ 3480541 w 3480541"/>
              <a:gd name="connsiteY23" fmla="*/ 1729907 h 4087653"/>
              <a:gd name="connsiteX24" fmla="*/ 3480541 w 3480541"/>
              <a:gd name="connsiteY24" fmla="*/ 218496 h 4087653"/>
              <a:gd name="connsiteX25" fmla="*/ 3262045 w 3480541"/>
              <a:gd name="connsiteY25" fmla="*/ 0 h 4087653"/>
              <a:gd name="connsiteX26" fmla="*/ 293588 w 3480541"/>
              <a:gd name="connsiteY26" fmla="*/ 327744 h 4087653"/>
              <a:gd name="connsiteX27" fmla="*/ 293761 w 3480541"/>
              <a:gd name="connsiteY27" fmla="*/ 327744 h 4087653"/>
              <a:gd name="connsiteX28" fmla="*/ 249865 w 3480541"/>
              <a:gd name="connsiteY28" fmla="*/ 332203 h 408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80541" h="4087653">
                <a:moveTo>
                  <a:pt x="249865" y="332203"/>
                </a:moveTo>
                <a:cubicBezTo>
                  <a:pt x="150530" y="352663"/>
                  <a:pt x="75265" y="441074"/>
                  <a:pt x="75265" y="546241"/>
                </a:cubicBezTo>
                <a:lnTo>
                  <a:pt x="75265" y="1511411"/>
                </a:lnTo>
                <a:cubicBezTo>
                  <a:pt x="75265" y="1631601"/>
                  <a:pt x="173571" y="1729907"/>
                  <a:pt x="293761" y="1729907"/>
                </a:cubicBezTo>
                <a:lnTo>
                  <a:pt x="607090" y="1753007"/>
                </a:lnTo>
                <a:cubicBezTo>
                  <a:pt x="618575" y="1793671"/>
                  <a:pt x="633140" y="1831749"/>
                  <a:pt x="649836" y="1867252"/>
                </a:cubicBezTo>
                <a:lnTo>
                  <a:pt x="696440" y="1950166"/>
                </a:lnTo>
                <a:lnTo>
                  <a:pt x="212811" y="1909475"/>
                </a:lnTo>
                <a:cubicBezTo>
                  <a:pt x="92661" y="1912602"/>
                  <a:pt x="-3053" y="2013433"/>
                  <a:pt x="74" y="2133582"/>
                </a:cubicBezTo>
                <a:lnTo>
                  <a:pt x="39403" y="3644481"/>
                </a:lnTo>
                <a:cubicBezTo>
                  <a:pt x="42531" y="3764631"/>
                  <a:pt x="143362" y="3860345"/>
                  <a:pt x="263511" y="3857218"/>
                </a:cubicBezTo>
                <a:lnTo>
                  <a:pt x="2542326" y="3629716"/>
                </a:lnTo>
                <a:cubicBezTo>
                  <a:pt x="2594546" y="3740247"/>
                  <a:pt x="2613553" y="3889694"/>
                  <a:pt x="2544343" y="4087653"/>
                </a:cubicBezTo>
                <a:cubicBezTo>
                  <a:pt x="2544343" y="4087653"/>
                  <a:pt x="2829100" y="3920396"/>
                  <a:pt x="2912482" y="3592802"/>
                </a:cubicBezTo>
                <a:lnTo>
                  <a:pt x="3225104" y="3561557"/>
                </a:lnTo>
                <a:cubicBezTo>
                  <a:pt x="3345253" y="3558430"/>
                  <a:pt x="3440968" y="3457599"/>
                  <a:pt x="3437841" y="3337449"/>
                </a:cubicBezTo>
                <a:lnTo>
                  <a:pt x="3412726" y="2372606"/>
                </a:lnTo>
                <a:cubicBezTo>
                  <a:pt x="3409598" y="2252456"/>
                  <a:pt x="3308767" y="2156741"/>
                  <a:pt x="3188618" y="2159869"/>
                </a:cubicBezTo>
                <a:lnTo>
                  <a:pt x="3188791" y="2159864"/>
                </a:lnTo>
                <a:lnTo>
                  <a:pt x="937447" y="1970443"/>
                </a:lnTo>
                <a:lnTo>
                  <a:pt x="948365" y="1871425"/>
                </a:lnTo>
                <a:cubicBezTo>
                  <a:pt x="955557" y="1838580"/>
                  <a:pt x="965750" y="1808239"/>
                  <a:pt x="978082" y="1780276"/>
                </a:cubicBezTo>
                <a:lnTo>
                  <a:pt x="3262045" y="1948403"/>
                </a:lnTo>
                <a:cubicBezTo>
                  <a:pt x="3382235" y="1948403"/>
                  <a:pt x="3480541" y="1850097"/>
                  <a:pt x="3480541" y="1729907"/>
                </a:cubicBezTo>
                <a:lnTo>
                  <a:pt x="3480541" y="218496"/>
                </a:lnTo>
                <a:cubicBezTo>
                  <a:pt x="3480541" y="98306"/>
                  <a:pt x="3382235" y="0"/>
                  <a:pt x="3262045" y="0"/>
                </a:cubicBezTo>
                <a:lnTo>
                  <a:pt x="293588" y="327744"/>
                </a:lnTo>
                <a:lnTo>
                  <a:pt x="293761" y="327744"/>
                </a:lnTo>
                <a:cubicBezTo>
                  <a:pt x="278737" y="327744"/>
                  <a:pt x="264055" y="329280"/>
                  <a:pt x="249865" y="332203"/>
                </a:cubicBez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A8BF33C-A661-12DF-CC95-9CA16CD73955}"/>
              </a:ext>
            </a:extLst>
          </p:cNvPr>
          <p:cNvSpPr txBox="1"/>
          <p:nvPr/>
        </p:nvSpPr>
        <p:spPr>
          <a:xfrm rot="21043091">
            <a:off x="617824" y="647910"/>
            <a:ext cx="29322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incididunt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labore et dolore magna aliqua.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B287E0-4E09-823D-932F-86DEAD741C8D}"/>
              </a:ext>
            </a:extLst>
          </p:cNvPr>
          <p:cNvSpPr txBox="1"/>
          <p:nvPr/>
        </p:nvSpPr>
        <p:spPr>
          <a:xfrm rot="20997600">
            <a:off x="1062388" y="2494489"/>
            <a:ext cx="3101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3200" b="1" dirty="0">
                <a:ln w="38100">
                  <a:noFill/>
                </a:ln>
                <a:latin typeface="Comic Neue" panose="02000000000000000000" pitchFamily="2" charset="0"/>
              </a:rPr>
              <a:t> elit, sed </a:t>
            </a:r>
            <a:r>
              <a:rPr lang="en-US" sz="32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3200" b="1" dirty="0">
                <a:ln w="38100">
                  <a:noFill/>
                </a:ln>
                <a:latin typeface="Comic Neue" panose="02000000000000000000" pitchFamily="2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66730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3AF4AC-4ECC-DF8E-4D3B-DBEC1F3AA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66675" y="-28227"/>
            <a:ext cx="12325350" cy="6914454"/>
          </a:xfrm>
          <a:prstGeom prst="rect">
            <a:avLst/>
          </a:prstGeom>
        </p:spPr>
      </p:pic>
      <p:sp>
        <p:nvSpPr>
          <p:cNvPr id="6" name="Trapezoid 1">
            <a:extLst>
              <a:ext uri="{FF2B5EF4-FFF2-40B4-BE49-F238E27FC236}">
                <a16:creationId xmlns:a16="http://schemas.microsoft.com/office/drawing/2014/main" id="{930EFC3D-26D3-0A79-E984-122B20D33748}"/>
              </a:ext>
            </a:extLst>
          </p:cNvPr>
          <p:cNvSpPr>
            <a:spLocks/>
          </p:cNvSpPr>
          <p:nvPr/>
        </p:nvSpPr>
        <p:spPr>
          <a:xfrm rot="5400000">
            <a:off x="5595964" y="-2849923"/>
            <a:ext cx="1152474" cy="13004802"/>
          </a:xfrm>
          <a:prstGeom prst="rect">
            <a:avLst/>
          </a:prstGeom>
          <a:solidFill>
            <a:srgbClr val="FFBE1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98120B-E095-3A4D-46D3-EA169A923087}"/>
              </a:ext>
            </a:extLst>
          </p:cNvPr>
          <p:cNvGrpSpPr/>
          <p:nvPr/>
        </p:nvGrpSpPr>
        <p:grpSpPr>
          <a:xfrm>
            <a:off x="2006601" y="-248753"/>
            <a:ext cx="8178800" cy="7355506"/>
            <a:chOff x="1645072" y="3033868"/>
            <a:chExt cx="7204075" cy="6478900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530088DB-97E8-D8DD-EEBD-80A50CF2683F}"/>
                </a:ext>
              </a:extLst>
            </p:cNvPr>
            <p:cNvSpPr/>
            <p:nvPr/>
          </p:nvSpPr>
          <p:spPr>
            <a:xfrm>
              <a:off x="1645072" y="3033868"/>
              <a:ext cx="7204075" cy="6478900"/>
            </a:xfrm>
            <a:custGeom>
              <a:avLst/>
              <a:gdLst>
                <a:gd name="connsiteX0" fmla="*/ 4309015 w 4937474"/>
                <a:gd name="connsiteY0" fmla="*/ 2410016 h 4440459"/>
                <a:gd name="connsiteX1" fmla="*/ 4937474 w 4937474"/>
                <a:gd name="connsiteY1" fmla="*/ 1921669 h 4440459"/>
                <a:gd name="connsiteX2" fmla="*/ 4286345 w 4937474"/>
                <a:gd name="connsiteY2" fmla="*/ 1600676 h 4440459"/>
                <a:gd name="connsiteX3" fmla="*/ 4634484 w 4937474"/>
                <a:gd name="connsiteY3" fmla="*/ 565214 h 4440459"/>
                <a:gd name="connsiteX4" fmla="*/ 3323273 w 4937474"/>
                <a:gd name="connsiteY4" fmla="*/ 1211771 h 4440459"/>
                <a:gd name="connsiteX5" fmla="*/ 3151442 w 4937474"/>
                <a:gd name="connsiteY5" fmla="*/ 0 h 4440459"/>
                <a:gd name="connsiteX6" fmla="*/ 2233613 w 4937474"/>
                <a:gd name="connsiteY6" fmla="*/ 1234345 h 4440459"/>
                <a:gd name="connsiteX7" fmla="*/ 1867376 w 4937474"/>
                <a:gd name="connsiteY7" fmla="*/ 542544 h 4440459"/>
                <a:gd name="connsiteX8" fmla="*/ 1452944 w 4937474"/>
                <a:gd name="connsiteY8" fmla="*/ 1412939 h 4440459"/>
                <a:gd name="connsiteX9" fmla="*/ 530543 w 4937474"/>
                <a:gd name="connsiteY9" fmla="*/ 1520666 h 4440459"/>
                <a:gd name="connsiteX10" fmla="*/ 946499 w 4937474"/>
                <a:gd name="connsiteY10" fmla="*/ 1950149 h 4440459"/>
                <a:gd name="connsiteX11" fmla="*/ 0 w 4937474"/>
                <a:gd name="connsiteY11" fmla="*/ 2441543 h 4440459"/>
                <a:gd name="connsiteX12" fmla="*/ 1324737 w 4937474"/>
                <a:gd name="connsiteY12" fmla="*/ 3553873 h 4440459"/>
                <a:gd name="connsiteX13" fmla="*/ 1998440 w 4937474"/>
                <a:gd name="connsiteY13" fmla="*/ 3124295 h 4440459"/>
                <a:gd name="connsiteX14" fmla="*/ 2658618 w 4937474"/>
                <a:gd name="connsiteY14" fmla="*/ 3684937 h 4440459"/>
                <a:gd name="connsiteX15" fmla="*/ 2927890 w 4937474"/>
                <a:gd name="connsiteY15" fmla="*/ 3220498 h 4440459"/>
                <a:gd name="connsiteX16" fmla="*/ 3508629 w 4937474"/>
                <a:gd name="connsiteY16" fmla="*/ 4440460 h 4440459"/>
                <a:gd name="connsiteX17" fmla="*/ 3252311 w 4937474"/>
                <a:gd name="connsiteY17" fmla="*/ 3022854 h 4440459"/>
                <a:gd name="connsiteX18" fmla="*/ 4033076 w 4937474"/>
                <a:gd name="connsiteY18" fmla="*/ 3580924 h 4440459"/>
                <a:gd name="connsiteX19" fmla="*/ 4051173 w 4937474"/>
                <a:gd name="connsiteY19" fmla="*/ 3002185 h 4440459"/>
                <a:gd name="connsiteX20" fmla="*/ 4738402 w 4937474"/>
                <a:gd name="connsiteY20" fmla="*/ 2975038 h 4440459"/>
                <a:gd name="connsiteX21" fmla="*/ 4308824 w 4937474"/>
                <a:gd name="connsiteY21" fmla="*/ 2409825 h 4440459"/>
                <a:gd name="connsiteX22" fmla="*/ 4308824 w 4937474"/>
                <a:gd name="connsiteY22" fmla="*/ 2409825 h 444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7474" h="4440459">
                  <a:moveTo>
                    <a:pt x="4309015" y="2410016"/>
                  </a:moveTo>
                  <a:cubicBezTo>
                    <a:pt x="4309015" y="2156841"/>
                    <a:pt x="4937474" y="1921669"/>
                    <a:pt x="4937474" y="1921669"/>
                  </a:cubicBezTo>
                  <a:cubicBezTo>
                    <a:pt x="4937474" y="1921669"/>
                    <a:pt x="4494371" y="1867376"/>
                    <a:pt x="4286345" y="1600676"/>
                  </a:cubicBezTo>
                  <a:cubicBezTo>
                    <a:pt x="4078319" y="1333881"/>
                    <a:pt x="4634484" y="565214"/>
                    <a:pt x="4634484" y="565214"/>
                  </a:cubicBezTo>
                  <a:cubicBezTo>
                    <a:pt x="4634484" y="565214"/>
                    <a:pt x="3779901" y="1257014"/>
                    <a:pt x="3323273" y="1211771"/>
                  </a:cubicBezTo>
                  <a:cubicBezTo>
                    <a:pt x="2866644" y="1166527"/>
                    <a:pt x="3151442" y="0"/>
                    <a:pt x="3151442" y="0"/>
                  </a:cubicBezTo>
                  <a:cubicBezTo>
                    <a:pt x="3151442" y="0"/>
                    <a:pt x="2391823" y="1247870"/>
                    <a:pt x="2233613" y="1234345"/>
                  </a:cubicBezTo>
                  <a:cubicBezTo>
                    <a:pt x="2075307" y="1220819"/>
                    <a:pt x="1962341" y="926878"/>
                    <a:pt x="1867376" y="542544"/>
                  </a:cubicBezTo>
                  <a:cubicBezTo>
                    <a:pt x="1867376" y="542544"/>
                    <a:pt x="1736217" y="1183100"/>
                    <a:pt x="1452944" y="1412939"/>
                  </a:cubicBezTo>
                  <a:cubicBezTo>
                    <a:pt x="1169575" y="1642777"/>
                    <a:pt x="530543" y="1520666"/>
                    <a:pt x="530543" y="1520666"/>
                  </a:cubicBezTo>
                  <a:cubicBezTo>
                    <a:pt x="530543" y="1520666"/>
                    <a:pt x="958596" y="1840230"/>
                    <a:pt x="946499" y="1950149"/>
                  </a:cubicBezTo>
                  <a:cubicBezTo>
                    <a:pt x="934498" y="2060162"/>
                    <a:pt x="657130" y="2310384"/>
                    <a:pt x="0" y="2441543"/>
                  </a:cubicBezTo>
                  <a:cubicBezTo>
                    <a:pt x="967645" y="2572703"/>
                    <a:pt x="1360932" y="3002185"/>
                    <a:pt x="1324737" y="3553873"/>
                  </a:cubicBezTo>
                  <a:cubicBezTo>
                    <a:pt x="1324737" y="3553873"/>
                    <a:pt x="1555337" y="3169539"/>
                    <a:pt x="1998440" y="3124295"/>
                  </a:cubicBezTo>
                  <a:cubicBezTo>
                    <a:pt x="2441543" y="3079052"/>
                    <a:pt x="2658618" y="3684937"/>
                    <a:pt x="2658618" y="3684937"/>
                  </a:cubicBezTo>
                  <a:cubicBezTo>
                    <a:pt x="2658618" y="3684937"/>
                    <a:pt x="2756154" y="3416999"/>
                    <a:pt x="2927890" y="3220498"/>
                  </a:cubicBezTo>
                  <a:lnTo>
                    <a:pt x="3508629" y="4440460"/>
                  </a:lnTo>
                  <a:lnTo>
                    <a:pt x="3252311" y="3022854"/>
                  </a:lnTo>
                  <a:cubicBezTo>
                    <a:pt x="3580829" y="3009710"/>
                    <a:pt x="4033076" y="3580924"/>
                    <a:pt x="4033076" y="3580924"/>
                  </a:cubicBezTo>
                  <a:cubicBezTo>
                    <a:pt x="4033076" y="3580924"/>
                    <a:pt x="3915537" y="3146870"/>
                    <a:pt x="4051173" y="3002185"/>
                  </a:cubicBezTo>
                  <a:cubicBezTo>
                    <a:pt x="4186809" y="2857500"/>
                    <a:pt x="4738402" y="2975038"/>
                    <a:pt x="4738402" y="2975038"/>
                  </a:cubicBezTo>
                  <a:cubicBezTo>
                    <a:pt x="4738402" y="2975038"/>
                    <a:pt x="4308824" y="2663095"/>
                    <a:pt x="4308824" y="2409825"/>
                  </a:cubicBezTo>
                  <a:lnTo>
                    <a:pt x="4308824" y="2409825"/>
                  </a:lnTo>
                  <a:close/>
                </a:path>
              </a:pathLst>
            </a:custGeom>
            <a:solidFill>
              <a:srgbClr val="FFBE1D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B0FCF8-1EF0-2953-BD06-53CEAC697DCD}"/>
                </a:ext>
              </a:extLst>
            </p:cNvPr>
            <p:cNvSpPr/>
            <p:nvPr/>
          </p:nvSpPr>
          <p:spPr>
            <a:xfrm>
              <a:off x="2510258" y="4076574"/>
              <a:ext cx="5578210" cy="3704932"/>
            </a:xfrm>
            <a:custGeom>
              <a:avLst/>
              <a:gdLst>
                <a:gd name="connsiteX0" fmla="*/ 3223165 w 3663410"/>
                <a:gd name="connsiteY0" fmla="*/ 1562957 h 2433161"/>
                <a:gd name="connsiteX1" fmla="*/ 3663410 w 3663410"/>
                <a:gd name="connsiteY1" fmla="*/ 1246251 h 2433161"/>
                <a:gd name="connsiteX2" fmla="*/ 3207353 w 3663410"/>
                <a:gd name="connsiteY2" fmla="*/ 1038034 h 2433161"/>
                <a:gd name="connsiteX3" fmla="*/ 3451193 w 3663410"/>
                <a:gd name="connsiteY3" fmla="*/ 366522 h 2433161"/>
                <a:gd name="connsiteX4" fmla="*/ 2532698 w 3663410"/>
                <a:gd name="connsiteY4" fmla="*/ 785908 h 2433161"/>
                <a:gd name="connsiteX5" fmla="*/ 2210657 w 3663410"/>
                <a:gd name="connsiteY5" fmla="*/ 0 h 2433161"/>
                <a:gd name="connsiteX6" fmla="*/ 1769459 w 3663410"/>
                <a:gd name="connsiteY6" fmla="*/ 800576 h 2433161"/>
                <a:gd name="connsiteX7" fmla="*/ 1184815 w 3663410"/>
                <a:gd name="connsiteY7" fmla="*/ 282988 h 2433161"/>
                <a:gd name="connsiteX8" fmla="*/ 1222629 w 3663410"/>
                <a:gd name="connsiteY8" fmla="*/ 916400 h 2433161"/>
                <a:gd name="connsiteX9" fmla="*/ 394811 w 3663410"/>
                <a:gd name="connsiteY9" fmla="*/ 960787 h 2433161"/>
                <a:gd name="connsiteX10" fmla="*/ 582073 w 3663410"/>
                <a:gd name="connsiteY10" fmla="*/ 1245584 h 2433161"/>
                <a:gd name="connsiteX11" fmla="*/ 0 w 3663410"/>
                <a:gd name="connsiteY11" fmla="*/ 1615250 h 2433161"/>
                <a:gd name="connsiteX12" fmla="*/ 755237 w 3663410"/>
                <a:gd name="connsiteY12" fmla="*/ 2291906 h 2433161"/>
                <a:gd name="connsiteX13" fmla="*/ 1418844 w 3663410"/>
                <a:gd name="connsiteY13" fmla="*/ 1997393 h 2433161"/>
                <a:gd name="connsiteX14" fmla="*/ 2040160 w 3663410"/>
                <a:gd name="connsiteY14" fmla="*/ 2433161 h 2433161"/>
                <a:gd name="connsiteX15" fmla="*/ 3148584 w 3663410"/>
                <a:gd name="connsiteY15" fmla="*/ 2309241 h 2433161"/>
                <a:gd name="connsiteX16" fmla="*/ 3179921 w 3663410"/>
                <a:gd name="connsiteY16" fmla="*/ 1954911 h 2433161"/>
                <a:gd name="connsiteX17" fmla="*/ 3524060 w 3663410"/>
                <a:gd name="connsiteY17" fmla="*/ 1929479 h 2433161"/>
                <a:gd name="connsiteX18" fmla="*/ 3223165 w 3663410"/>
                <a:gd name="connsiteY18" fmla="*/ 1562957 h 2433161"/>
                <a:gd name="connsiteX19" fmla="*/ 3223165 w 3663410"/>
                <a:gd name="connsiteY19" fmla="*/ 1562957 h 243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410" h="2433161">
                  <a:moveTo>
                    <a:pt x="3223165" y="1562957"/>
                  </a:moveTo>
                  <a:cubicBezTo>
                    <a:pt x="3223165" y="1398746"/>
                    <a:pt x="3663410" y="1246251"/>
                    <a:pt x="3663410" y="1246251"/>
                  </a:cubicBezTo>
                  <a:cubicBezTo>
                    <a:pt x="3663410" y="1246251"/>
                    <a:pt x="3353086" y="1211104"/>
                    <a:pt x="3207353" y="1038034"/>
                  </a:cubicBezTo>
                  <a:cubicBezTo>
                    <a:pt x="3061621" y="865060"/>
                    <a:pt x="3451193" y="366522"/>
                    <a:pt x="3451193" y="366522"/>
                  </a:cubicBezTo>
                  <a:cubicBezTo>
                    <a:pt x="3451193" y="366522"/>
                    <a:pt x="2852642" y="815245"/>
                    <a:pt x="2532698" y="785908"/>
                  </a:cubicBezTo>
                  <a:cubicBezTo>
                    <a:pt x="2212848" y="756571"/>
                    <a:pt x="2210657" y="0"/>
                    <a:pt x="2210657" y="0"/>
                  </a:cubicBezTo>
                  <a:cubicBezTo>
                    <a:pt x="2210657" y="0"/>
                    <a:pt x="1880235" y="809339"/>
                    <a:pt x="1769459" y="800576"/>
                  </a:cubicBezTo>
                  <a:cubicBezTo>
                    <a:pt x="1658588" y="791813"/>
                    <a:pt x="1374648" y="712660"/>
                    <a:pt x="1184815" y="282988"/>
                  </a:cubicBezTo>
                  <a:cubicBezTo>
                    <a:pt x="1184815" y="282988"/>
                    <a:pt x="1374648" y="675989"/>
                    <a:pt x="1222629" y="916400"/>
                  </a:cubicBezTo>
                  <a:cubicBezTo>
                    <a:pt x="1089946" y="1126141"/>
                    <a:pt x="394811" y="960787"/>
                    <a:pt x="394811" y="960787"/>
                  </a:cubicBezTo>
                  <a:cubicBezTo>
                    <a:pt x="394811" y="960787"/>
                    <a:pt x="596932" y="1175290"/>
                    <a:pt x="582073" y="1245584"/>
                  </a:cubicBezTo>
                  <a:cubicBezTo>
                    <a:pt x="552069" y="1387126"/>
                    <a:pt x="460343" y="1530191"/>
                    <a:pt x="0" y="1615250"/>
                  </a:cubicBezTo>
                  <a:cubicBezTo>
                    <a:pt x="677704" y="1700308"/>
                    <a:pt x="780574" y="1934147"/>
                    <a:pt x="755237" y="2291906"/>
                  </a:cubicBezTo>
                  <a:cubicBezTo>
                    <a:pt x="755237" y="2291906"/>
                    <a:pt x="1107662" y="1979485"/>
                    <a:pt x="1418844" y="1997393"/>
                  </a:cubicBezTo>
                  <a:cubicBezTo>
                    <a:pt x="1766030" y="2017395"/>
                    <a:pt x="2040160" y="2433161"/>
                    <a:pt x="2040160" y="2433161"/>
                  </a:cubicBezTo>
                  <a:cubicBezTo>
                    <a:pt x="2221516" y="1892427"/>
                    <a:pt x="2666619" y="1830515"/>
                    <a:pt x="3148584" y="2309241"/>
                  </a:cubicBezTo>
                  <a:cubicBezTo>
                    <a:pt x="3148584" y="2309241"/>
                    <a:pt x="3084862" y="2048732"/>
                    <a:pt x="3179921" y="1954911"/>
                  </a:cubicBezTo>
                  <a:cubicBezTo>
                    <a:pt x="3274886" y="1861090"/>
                    <a:pt x="3524060" y="1929479"/>
                    <a:pt x="3524060" y="1929479"/>
                  </a:cubicBezTo>
                  <a:cubicBezTo>
                    <a:pt x="3524060" y="1929479"/>
                    <a:pt x="3223165" y="1727168"/>
                    <a:pt x="3223165" y="1562957"/>
                  </a:cubicBezTo>
                  <a:lnTo>
                    <a:pt x="3223165" y="1562957"/>
                  </a:lnTo>
                  <a:close/>
                </a:path>
              </a:pathLst>
            </a:custGeom>
            <a:solidFill>
              <a:srgbClr val="FFFFCC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A66674-1D19-C80A-6329-3F699BBED89E}"/>
              </a:ext>
            </a:extLst>
          </p:cNvPr>
          <p:cNvSpPr txBox="1"/>
          <p:nvPr/>
        </p:nvSpPr>
        <p:spPr>
          <a:xfrm>
            <a:off x="3212435" y="2366668"/>
            <a:ext cx="61093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500">
                <a:ln w="38100">
                  <a:solidFill>
                    <a:srgbClr val="FFCF37"/>
                  </a:solidFill>
                </a:ln>
                <a:solidFill>
                  <a:srgbClr val="ED3424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defRPr>
            </a:lvl1pPr>
          </a:lstStyle>
          <a:p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407375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3EAD6C3-A9CA-1FA9-40FA-145467F61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66675" y="-34202"/>
            <a:ext cx="12325350" cy="6926404"/>
          </a:xfrm>
          <a:prstGeom prst="rect">
            <a:avLst/>
          </a:prstGeom>
        </p:spPr>
      </p:pic>
      <p:sp>
        <p:nvSpPr>
          <p:cNvPr id="4" name="Trapezoid 1">
            <a:extLst>
              <a:ext uri="{FF2B5EF4-FFF2-40B4-BE49-F238E27FC236}">
                <a16:creationId xmlns:a16="http://schemas.microsoft.com/office/drawing/2014/main" id="{C9B9BA70-E357-3337-2304-95C3C0E70085}"/>
              </a:ext>
            </a:extLst>
          </p:cNvPr>
          <p:cNvSpPr>
            <a:spLocks/>
          </p:cNvSpPr>
          <p:nvPr/>
        </p:nvSpPr>
        <p:spPr>
          <a:xfrm rot="5400000">
            <a:off x="2845619" y="-486519"/>
            <a:ext cx="1152474" cy="55260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rapezoid 1">
            <a:extLst>
              <a:ext uri="{FF2B5EF4-FFF2-40B4-BE49-F238E27FC236}">
                <a16:creationId xmlns:a16="http://schemas.microsoft.com/office/drawing/2014/main" id="{3D121108-1E22-0A20-E58B-2635EC383DDE}"/>
              </a:ext>
            </a:extLst>
          </p:cNvPr>
          <p:cNvSpPr>
            <a:spLocks/>
          </p:cNvSpPr>
          <p:nvPr/>
        </p:nvSpPr>
        <p:spPr>
          <a:xfrm rot="5400000">
            <a:off x="8427220" y="877141"/>
            <a:ext cx="1152474" cy="51037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rapezoid 1">
            <a:extLst>
              <a:ext uri="{FF2B5EF4-FFF2-40B4-BE49-F238E27FC236}">
                <a16:creationId xmlns:a16="http://schemas.microsoft.com/office/drawing/2014/main" id="{018355E9-165E-C2EC-D723-8481E32C164E}"/>
              </a:ext>
            </a:extLst>
          </p:cNvPr>
          <p:cNvSpPr>
            <a:spLocks/>
          </p:cNvSpPr>
          <p:nvPr/>
        </p:nvSpPr>
        <p:spPr>
          <a:xfrm rot="5400000">
            <a:off x="2634435" y="2029615"/>
            <a:ext cx="1152474" cy="51037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rapezoid 1">
            <a:extLst>
              <a:ext uri="{FF2B5EF4-FFF2-40B4-BE49-F238E27FC236}">
                <a16:creationId xmlns:a16="http://schemas.microsoft.com/office/drawing/2014/main" id="{97E1E90A-3AEE-D990-23B3-95A329234B48}"/>
              </a:ext>
            </a:extLst>
          </p:cNvPr>
          <p:cNvSpPr>
            <a:spLocks/>
          </p:cNvSpPr>
          <p:nvPr/>
        </p:nvSpPr>
        <p:spPr>
          <a:xfrm rot="5400000">
            <a:off x="8492356" y="3269354"/>
            <a:ext cx="1152474" cy="49291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0F0C0-30F0-DD5D-4D12-F5C229ACA55F}"/>
              </a:ext>
            </a:extLst>
          </p:cNvPr>
          <p:cNvSpPr txBox="1"/>
          <p:nvPr/>
        </p:nvSpPr>
        <p:spPr>
          <a:xfrm>
            <a:off x="8483559" y="280456"/>
            <a:ext cx="29466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600" dirty="0">
                <a:ln w="38100">
                  <a:solidFill>
                    <a:srgbClr val="9311FF"/>
                  </a:solidFill>
                </a:ln>
                <a:solidFill>
                  <a:srgbClr val="976DFF"/>
                </a:solidFill>
                <a:effectLst>
                  <a:outerShdw dist="127000" dir="5400000" algn="t" rotWithShape="0">
                    <a:prstClr val="black"/>
                  </a:outerShdw>
                </a:effectLst>
                <a:latin typeface="Bangers" panose="00000500000000000000" pitchFamily="2" charset="0"/>
              </a:rPr>
              <a:t>FACTS!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B1B3D-EAFC-738E-CC55-6F2020A044EB}"/>
              </a:ext>
            </a:extLst>
          </p:cNvPr>
          <p:cNvSpPr txBox="1"/>
          <p:nvPr/>
        </p:nvSpPr>
        <p:spPr>
          <a:xfrm>
            <a:off x="658812" y="1855246"/>
            <a:ext cx="4927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incididunt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labore et dolore magna aliqua.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A7E6F-8FB7-9928-E4B4-2A3F50B27002}"/>
              </a:ext>
            </a:extLst>
          </p:cNvPr>
          <p:cNvSpPr txBox="1"/>
          <p:nvPr/>
        </p:nvSpPr>
        <p:spPr>
          <a:xfrm>
            <a:off x="658814" y="4165974"/>
            <a:ext cx="4199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an consectetur from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incididunt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magna aliqua.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5D94E-2660-1988-4CF8-BF9926B4D41F}"/>
              </a:ext>
            </a:extLst>
          </p:cNvPr>
          <p:cNvSpPr txBox="1"/>
          <p:nvPr/>
        </p:nvSpPr>
        <p:spPr>
          <a:xfrm>
            <a:off x="7424541" y="3012383"/>
            <a:ext cx="410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a consectetur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of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incididunt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labore et aliqua.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15F93-6CE1-944C-1514-1442E0C2DEB3}"/>
              </a:ext>
            </a:extLst>
          </p:cNvPr>
          <p:cNvSpPr txBox="1"/>
          <p:nvPr/>
        </p:nvSpPr>
        <p:spPr>
          <a:xfrm>
            <a:off x="7585613" y="5322087"/>
            <a:ext cx="3947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Lorem ipsum dolor sit amet, consectetur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adipiscing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elit, sed do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eiusmod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temporat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incididunt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</a:t>
            </a:r>
            <a:r>
              <a:rPr lang="en-US" sz="1600" b="1" dirty="0" err="1">
                <a:ln w="38100">
                  <a:noFill/>
                </a:ln>
                <a:latin typeface="Comic Neue" panose="02000000000000000000" pitchFamily="2" charset="0"/>
              </a:rPr>
              <a:t>ut</a:t>
            </a:r>
            <a:r>
              <a:rPr lang="en-US" sz="1600" b="1" dirty="0">
                <a:ln w="38100">
                  <a:noFill/>
                </a:ln>
                <a:latin typeface="Comic Neue" panose="02000000000000000000" pitchFamily="2" charset="0"/>
              </a:rPr>
              <a:t> labore et aliqua.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FFE289B-0F46-E4E1-A20D-577584B3D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600672" y="727076"/>
            <a:ext cx="3193854" cy="62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61AE93-7E3D-DB88-C399-DC935DD6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66675" y="-34202"/>
            <a:ext cx="12325350" cy="69264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968625" y="372671"/>
            <a:ext cx="6254750" cy="1332156"/>
            <a:chOff x="2186130" y="3455330"/>
            <a:chExt cx="4787900" cy="890131"/>
          </a:xfrm>
        </p:grpSpPr>
        <p:sp>
          <p:nvSpPr>
            <p:cNvPr id="2" name="Rectangle 1"/>
            <p:cNvSpPr/>
            <p:nvPr/>
          </p:nvSpPr>
          <p:spPr>
            <a:xfrm>
              <a:off x="2186130" y="3455330"/>
              <a:ext cx="4787900" cy="8901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AB0446-AD19-A9CA-B659-BB94C8F74A51}"/>
                </a:ext>
              </a:extLst>
            </p:cNvPr>
            <p:cNvSpPr txBox="1"/>
            <p:nvPr/>
          </p:nvSpPr>
          <p:spPr>
            <a:xfrm>
              <a:off x="2267543" y="3511449"/>
              <a:ext cx="4625074" cy="7403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9600">
                  <a:ln w="38100">
                    <a:solidFill>
                      <a:srgbClr val="327D3D"/>
                    </a:solidFill>
                  </a:ln>
                  <a:solidFill>
                    <a:srgbClr val="C8DA3F"/>
                  </a:solidFill>
                  <a:effectLst>
                    <a:outerShdw dist="127000" dir="5400000" algn="t" rotWithShape="0">
                      <a:prstClr val="black"/>
                    </a:outerShdw>
                  </a:effectLst>
                  <a:latin typeface="Bangers" panose="00000500000000000000" pitchFamily="2" charset="0"/>
                </a:defRPr>
              </a:lvl1pPr>
            </a:lstStyle>
            <a:p>
              <a:pPr algn="ctr"/>
              <a:r>
                <a:rPr lang="en-US" sz="6600" dirty="0" smtClean="0">
                  <a:ln w="19050">
                    <a:solidFill>
                      <a:srgbClr val="327D3D"/>
                    </a:solidFill>
                  </a:ln>
                  <a:effectLst>
                    <a:outerShdw dist="88900" dir="5400000" algn="t" rotWithShape="0">
                      <a:prstClr val="black"/>
                    </a:outerShdw>
                  </a:effectLst>
                </a:rPr>
                <a:t>Vietnam folk comic</a:t>
              </a:r>
              <a:endParaRPr lang="en-US" sz="6600" dirty="0">
                <a:ln w="19050">
                  <a:solidFill>
                    <a:srgbClr val="327D3D"/>
                  </a:solidFill>
                </a:ln>
                <a:effectLst>
                  <a:outerShdw dist="88900" dir="5400000" algn="t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50" y="1969858"/>
            <a:ext cx="2398280" cy="3197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4" y="2201889"/>
            <a:ext cx="2588800" cy="36191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20" y="1789289"/>
            <a:ext cx="2524839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05" y="2128701"/>
            <a:ext cx="218181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70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748</Words>
  <Application>Microsoft Office PowerPoint</Application>
  <PresentationFormat>Widescreen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Bangers</vt:lpstr>
      <vt:lpstr>Arial</vt:lpstr>
      <vt:lpstr>Product Sans</vt:lpstr>
      <vt:lpstr>Open Sans Semibold</vt:lpstr>
      <vt:lpstr>Inter</vt:lpstr>
      <vt:lpstr>Comic Neue</vt:lpstr>
      <vt:lpstr>Calibri Light</vt:lpstr>
      <vt:lpstr>Calibri</vt:lpstr>
      <vt:lpstr>Roboto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Laptop88</cp:lastModifiedBy>
  <cp:revision>284</cp:revision>
  <dcterms:created xsi:type="dcterms:W3CDTF">2021-11-17T09:33:18Z</dcterms:created>
  <dcterms:modified xsi:type="dcterms:W3CDTF">2023-09-30T07:31:01Z</dcterms:modified>
</cp:coreProperties>
</file>